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70"/>
  </p:notesMasterIdLst>
  <p:sldIdLst>
    <p:sldId id="256" r:id="rId3"/>
    <p:sldId id="257" r:id="rId4"/>
    <p:sldId id="258" r:id="rId5"/>
    <p:sldId id="259" r:id="rId6"/>
    <p:sldId id="260" r:id="rId7"/>
    <p:sldId id="296" r:id="rId8"/>
    <p:sldId id="263" r:id="rId9"/>
    <p:sldId id="431" r:id="rId10"/>
    <p:sldId id="524" r:id="rId11"/>
    <p:sldId id="297" r:id="rId12"/>
    <p:sldId id="432" r:id="rId13"/>
    <p:sldId id="262" r:id="rId14"/>
    <p:sldId id="279" r:id="rId15"/>
    <p:sldId id="280" r:id="rId16"/>
    <p:sldId id="278" r:id="rId17"/>
    <p:sldId id="281" r:id="rId18"/>
    <p:sldId id="282" r:id="rId19"/>
    <p:sldId id="284" r:id="rId20"/>
    <p:sldId id="285" r:id="rId21"/>
    <p:sldId id="287" r:id="rId22"/>
    <p:sldId id="288" r:id="rId23"/>
    <p:sldId id="289" r:id="rId24"/>
    <p:sldId id="292" r:id="rId25"/>
    <p:sldId id="293" r:id="rId26"/>
    <p:sldId id="294" r:id="rId27"/>
    <p:sldId id="299" r:id="rId28"/>
    <p:sldId id="300" r:id="rId29"/>
    <p:sldId id="301" r:id="rId30"/>
    <p:sldId id="424" r:id="rId31"/>
    <p:sldId id="425" r:id="rId32"/>
    <p:sldId id="426" r:id="rId33"/>
    <p:sldId id="427" r:id="rId34"/>
    <p:sldId id="428" r:id="rId35"/>
    <p:sldId id="429" r:id="rId36"/>
    <p:sldId id="430" r:id="rId37"/>
    <p:sldId id="433" r:id="rId38"/>
    <p:sldId id="434" r:id="rId39"/>
    <p:sldId id="435" r:id="rId40"/>
    <p:sldId id="437" r:id="rId41"/>
    <p:sldId id="480" r:id="rId42"/>
    <p:sldId id="481" r:id="rId43"/>
    <p:sldId id="482" r:id="rId44"/>
    <p:sldId id="526" r:id="rId45"/>
    <p:sldId id="527" r:id="rId46"/>
    <p:sldId id="528" r:id="rId47"/>
    <p:sldId id="529"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8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0"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4" r:id="rId204"/>
    <p:sldId id="475" r:id="rId205"/>
    <p:sldId id="476" r:id="rId206"/>
    <p:sldId id="477" r:id="rId207"/>
    <p:sldId id="483" r:id="rId208"/>
    <p:sldId id="484" r:id="rId209"/>
    <p:sldId id="485" r:id="rId210"/>
    <p:sldId id="486" r:id="rId211"/>
    <p:sldId id="487" r:id="rId212"/>
    <p:sldId id="488" r:id="rId213"/>
    <p:sldId id="489" r:id="rId214"/>
    <p:sldId id="490" r:id="rId215"/>
    <p:sldId id="491" r:id="rId216"/>
    <p:sldId id="492" r:id="rId217"/>
    <p:sldId id="493" r:id="rId218"/>
    <p:sldId id="494" r:id="rId219"/>
    <p:sldId id="495" r:id="rId220"/>
    <p:sldId id="496" r:id="rId221"/>
    <p:sldId id="497" r:id="rId222"/>
    <p:sldId id="498" r:id="rId223"/>
    <p:sldId id="499" r:id="rId224"/>
    <p:sldId id="500" r:id="rId225"/>
    <p:sldId id="501" r:id="rId226"/>
    <p:sldId id="502" r:id="rId227"/>
    <p:sldId id="503"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74" r:id="rId248"/>
    <p:sldId id="535" r:id="rId249"/>
    <p:sldId id="536" r:id="rId250"/>
    <p:sldId id="537" r:id="rId251"/>
    <p:sldId id="538" r:id="rId252"/>
    <p:sldId id="539" r:id="rId253"/>
    <p:sldId id="540" r:id="rId254"/>
    <p:sldId id="541" r:id="rId255"/>
    <p:sldId id="542" r:id="rId256"/>
    <p:sldId id="543" r:id="rId257"/>
    <p:sldId id="544" r:id="rId258"/>
    <p:sldId id="545" r:id="rId259"/>
    <p:sldId id="546" r:id="rId260"/>
    <p:sldId id="547" r:id="rId261"/>
    <p:sldId id="548" r:id="rId262"/>
    <p:sldId id="549" r:id="rId263"/>
    <p:sldId id="550" r:id="rId264"/>
    <p:sldId id="551" r:id="rId265"/>
    <p:sldId id="552" r:id="rId266"/>
    <p:sldId id="553" r:id="rId267"/>
    <p:sldId id="554" r:id="rId268"/>
    <p:sldId id="555" r:id="rId269"/>
    <p:sldId id="556" r:id="rId270"/>
    <p:sldId id="557" r:id="rId271"/>
    <p:sldId id="558" r:id="rId272"/>
    <p:sldId id="559" r:id="rId273"/>
    <p:sldId id="560" r:id="rId274"/>
    <p:sldId id="561" r:id="rId275"/>
    <p:sldId id="562" r:id="rId276"/>
    <p:sldId id="563" r:id="rId277"/>
    <p:sldId id="564" r:id="rId278"/>
    <p:sldId id="565" r:id="rId279"/>
    <p:sldId id="566" r:id="rId280"/>
    <p:sldId id="567" r:id="rId281"/>
    <p:sldId id="568" r:id="rId282"/>
    <p:sldId id="569" r:id="rId283"/>
    <p:sldId id="570" r:id="rId284"/>
    <p:sldId id="571" r:id="rId285"/>
    <p:sldId id="572" r:id="rId286"/>
    <p:sldId id="573" r:id="rId287"/>
    <p:sldId id="616" r:id="rId288"/>
    <p:sldId id="577" r:id="rId289"/>
    <p:sldId id="578" r:id="rId290"/>
    <p:sldId id="579" r:id="rId291"/>
    <p:sldId id="580" r:id="rId292"/>
    <p:sldId id="581" r:id="rId293"/>
    <p:sldId id="582" r:id="rId294"/>
    <p:sldId id="583" r:id="rId295"/>
    <p:sldId id="584" r:id="rId296"/>
    <p:sldId id="585" r:id="rId297"/>
    <p:sldId id="586" r:id="rId298"/>
    <p:sldId id="587" r:id="rId299"/>
    <p:sldId id="588" r:id="rId300"/>
    <p:sldId id="589" r:id="rId301"/>
    <p:sldId id="590" r:id="rId302"/>
    <p:sldId id="591" r:id="rId303"/>
    <p:sldId id="592" r:id="rId304"/>
    <p:sldId id="593" r:id="rId305"/>
    <p:sldId id="594" r:id="rId306"/>
    <p:sldId id="595" r:id="rId307"/>
    <p:sldId id="596" r:id="rId308"/>
    <p:sldId id="597" r:id="rId309"/>
    <p:sldId id="598" r:id="rId310"/>
    <p:sldId id="599" r:id="rId311"/>
    <p:sldId id="600" r:id="rId312"/>
    <p:sldId id="601" r:id="rId313"/>
    <p:sldId id="602" r:id="rId314"/>
    <p:sldId id="603" r:id="rId315"/>
    <p:sldId id="604" r:id="rId316"/>
    <p:sldId id="605" r:id="rId317"/>
    <p:sldId id="606" r:id="rId318"/>
    <p:sldId id="607" r:id="rId319"/>
    <p:sldId id="608" r:id="rId320"/>
    <p:sldId id="609" r:id="rId321"/>
    <p:sldId id="610" r:id="rId322"/>
    <p:sldId id="611" r:id="rId323"/>
    <p:sldId id="612" r:id="rId324"/>
    <p:sldId id="613" r:id="rId325"/>
    <p:sldId id="614" r:id="rId326"/>
    <p:sldId id="615" r:id="rId327"/>
    <p:sldId id="625" r:id="rId328"/>
    <p:sldId id="626" r:id="rId329"/>
    <p:sldId id="627" r:id="rId330"/>
    <p:sldId id="628" r:id="rId331"/>
    <p:sldId id="629" r:id="rId332"/>
    <p:sldId id="630" r:id="rId333"/>
    <p:sldId id="631" r:id="rId334"/>
    <p:sldId id="632" r:id="rId335"/>
    <p:sldId id="633" r:id="rId336"/>
    <p:sldId id="634" r:id="rId337"/>
    <p:sldId id="635" r:id="rId338"/>
    <p:sldId id="636" r:id="rId339"/>
    <p:sldId id="637" r:id="rId340"/>
    <p:sldId id="638" r:id="rId341"/>
    <p:sldId id="639" r:id="rId342"/>
    <p:sldId id="640" r:id="rId343"/>
    <p:sldId id="641" r:id="rId344"/>
    <p:sldId id="642" r:id="rId345"/>
    <p:sldId id="643" r:id="rId346"/>
    <p:sldId id="644" r:id="rId347"/>
    <p:sldId id="645" r:id="rId348"/>
    <p:sldId id="646" r:id="rId349"/>
    <p:sldId id="647" r:id="rId350"/>
    <p:sldId id="648" r:id="rId351"/>
    <p:sldId id="649" r:id="rId352"/>
    <p:sldId id="650" r:id="rId353"/>
    <p:sldId id="651" r:id="rId354"/>
    <p:sldId id="652" r:id="rId355"/>
    <p:sldId id="653" r:id="rId356"/>
    <p:sldId id="654" r:id="rId357"/>
    <p:sldId id="655" r:id="rId358"/>
    <p:sldId id="656" r:id="rId359"/>
    <p:sldId id="657" r:id="rId360"/>
    <p:sldId id="658" r:id="rId361"/>
    <p:sldId id="659" r:id="rId362"/>
    <p:sldId id="660" r:id="rId363"/>
    <p:sldId id="661" r:id="rId364"/>
    <p:sldId id="662" r:id="rId365"/>
    <p:sldId id="663" r:id="rId366"/>
    <p:sldId id="664" r:id="rId367"/>
    <p:sldId id="667" r:id="rId368"/>
    <p:sldId id="668" r:id="rId369"/>
    <p:sldId id="669" r:id="rId370"/>
    <p:sldId id="670" r:id="rId371"/>
    <p:sldId id="671" r:id="rId372"/>
    <p:sldId id="672" r:id="rId373"/>
    <p:sldId id="673" r:id="rId374"/>
    <p:sldId id="674" r:id="rId375"/>
    <p:sldId id="675" r:id="rId376"/>
    <p:sldId id="676" r:id="rId377"/>
    <p:sldId id="677" r:id="rId378"/>
    <p:sldId id="678" r:id="rId379"/>
    <p:sldId id="679" r:id="rId380"/>
    <p:sldId id="680" r:id="rId381"/>
    <p:sldId id="681" r:id="rId382"/>
    <p:sldId id="682" r:id="rId383"/>
    <p:sldId id="683" r:id="rId384"/>
    <p:sldId id="684" r:id="rId385"/>
    <p:sldId id="685" r:id="rId386"/>
    <p:sldId id="686" r:id="rId387"/>
    <p:sldId id="687" r:id="rId388"/>
    <p:sldId id="688" r:id="rId389"/>
    <p:sldId id="689" r:id="rId390"/>
    <p:sldId id="690" r:id="rId391"/>
    <p:sldId id="691" r:id="rId392"/>
    <p:sldId id="692" r:id="rId393"/>
    <p:sldId id="693" r:id="rId394"/>
    <p:sldId id="694" r:id="rId395"/>
    <p:sldId id="695" r:id="rId396"/>
    <p:sldId id="696" r:id="rId397"/>
    <p:sldId id="697" r:id="rId398"/>
    <p:sldId id="698" r:id="rId399"/>
    <p:sldId id="699" r:id="rId400"/>
    <p:sldId id="700" r:id="rId401"/>
    <p:sldId id="701" r:id="rId402"/>
    <p:sldId id="702" r:id="rId403"/>
    <p:sldId id="703" r:id="rId404"/>
    <p:sldId id="704" r:id="rId405"/>
    <p:sldId id="705" r:id="rId406"/>
    <p:sldId id="706" r:id="rId407"/>
    <p:sldId id="711" r:id="rId408"/>
    <p:sldId id="712" r:id="rId409"/>
    <p:sldId id="713" r:id="rId410"/>
    <p:sldId id="714" r:id="rId411"/>
    <p:sldId id="715" r:id="rId412"/>
    <p:sldId id="716" r:id="rId413"/>
    <p:sldId id="717" r:id="rId414"/>
    <p:sldId id="718" r:id="rId415"/>
    <p:sldId id="719" r:id="rId416"/>
    <p:sldId id="720" r:id="rId417"/>
    <p:sldId id="721" r:id="rId418"/>
    <p:sldId id="722" r:id="rId419"/>
    <p:sldId id="723" r:id="rId420"/>
    <p:sldId id="724" r:id="rId421"/>
    <p:sldId id="725" r:id="rId422"/>
    <p:sldId id="726" r:id="rId423"/>
    <p:sldId id="727" r:id="rId424"/>
    <p:sldId id="728" r:id="rId425"/>
    <p:sldId id="729" r:id="rId426"/>
    <p:sldId id="730" r:id="rId427"/>
    <p:sldId id="731" r:id="rId428"/>
    <p:sldId id="732" r:id="rId429"/>
    <p:sldId id="733" r:id="rId430"/>
    <p:sldId id="734" r:id="rId431"/>
    <p:sldId id="735" r:id="rId432"/>
    <p:sldId id="736" r:id="rId433"/>
    <p:sldId id="737" r:id="rId434"/>
    <p:sldId id="738" r:id="rId435"/>
    <p:sldId id="739" r:id="rId436"/>
    <p:sldId id="740" r:id="rId437"/>
    <p:sldId id="741" r:id="rId438"/>
    <p:sldId id="742" r:id="rId439"/>
    <p:sldId id="743" r:id="rId440"/>
    <p:sldId id="744" r:id="rId441"/>
    <p:sldId id="745" r:id="rId442"/>
    <p:sldId id="746" r:id="rId443"/>
    <p:sldId id="747" r:id="rId444"/>
    <p:sldId id="748" r:id="rId445"/>
    <p:sldId id="749" r:id="rId446"/>
    <p:sldId id="750" r:id="rId447"/>
    <p:sldId id="530" r:id="rId448"/>
    <p:sldId id="531" r:id="rId449"/>
    <p:sldId id="532" r:id="rId450"/>
    <p:sldId id="533" r:id="rId451"/>
    <p:sldId id="534" r:id="rId452"/>
    <p:sldId id="575" r:id="rId453"/>
    <p:sldId id="617" r:id="rId454"/>
    <p:sldId id="665" r:id="rId455"/>
    <p:sldId id="707" r:id="rId456"/>
    <p:sldId id="709" r:id="rId457"/>
    <p:sldId id="618" r:id="rId458"/>
    <p:sldId id="619" r:id="rId459"/>
    <p:sldId id="620" r:id="rId460"/>
    <p:sldId id="621" r:id="rId461"/>
    <p:sldId id="622" r:id="rId462"/>
    <p:sldId id="623" r:id="rId463"/>
    <p:sldId id="624" r:id="rId464"/>
    <p:sldId id="666" r:id="rId465"/>
    <p:sldId id="708" r:id="rId466"/>
    <p:sldId id="710" r:id="rId467"/>
    <p:sldId id="523" r:id="rId468"/>
    <p:sldId id="576" r:id="rId469"/>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4" autoAdjust="0"/>
    <p:restoredTop sz="94676" autoAdjust="0"/>
  </p:normalViewPr>
  <p:slideViewPr>
    <p:cSldViewPr>
      <p:cViewPr>
        <p:scale>
          <a:sx n="75" d="100"/>
          <a:sy n="75" d="100"/>
        </p:scale>
        <p:origin x="-2880" y="-858"/>
      </p:cViewPr>
      <p:guideLst>
        <p:guide orient="horz" pos="2160"/>
        <p:guide pos="2880"/>
      </p:guideLst>
    </p:cSldViewPr>
  </p:slideViewPr>
  <p:outlineViewPr>
    <p:cViewPr>
      <p:scale>
        <a:sx n="33" d="100"/>
        <a:sy n="33" d="100"/>
      </p:scale>
      <p:origin x="0" y="559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435" Type="http://schemas.openxmlformats.org/officeDocument/2006/relationships/slide" Target="slides/slide433.xml"/><Relationship Id="rId456" Type="http://schemas.openxmlformats.org/officeDocument/2006/relationships/slide" Target="slides/slide45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slide" Target="slides/slide444.xml"/><Relationship Id="rId467" Type="http://schemas.openxmlformats.org/officeDocument/2006/relationships/slide" Target="slides/slide465.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slide" Target="slides/slide455.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slide" Target="slides/slide445.xml"/><Relationship Id="rId230" Type="http://schemas.openxmlformats.org/officeDocument/2006/relationships/slide" Target="slides/slide228.xml"/><Relationship Id="rId251" Type="http://schemas.openxmlformats.org/officeDocument/2006/relationships/slide" Target="slides/slide249.xml"/><Relationship Id="rId468" Type="http://schemas.openxmlformats.org/officeDocument/2006/relationships/slide" Target="slides/slide46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slide" Target="slides/slide45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slide" Target="slides/slide446.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CD532-3BFB-4ABA-A1A5-805C9DE8EB54}" type="datetimeFigureOut">
              <a:rPr lang="it-IT" smtClean="0"/>
              <a:t>03/07/2021</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4B467E-B8A6-4A37-BCC7-C1936837B998}" type="slidenum">
              <a:rPr lang="it-IT" smtClean="0"/>
              <a:t>‹N›</a:t>
            </a:fld>
            <a:endParaRPr lang="it-IT"/>
          </a:p>
        </p:txBody>
      </p:sp>
    </p:spTree>
    <p:extLst>
      <p:ext uri="{BB962C8B-B14F-4D97-AF65-F5344CB8AC3E}">
        <p14:creationId xmlns:p14="http://schemas.microsoft.com/office/powerpoint/2010/main" val="74363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1</a:t>
            </a:fld>
            <a:endParaRPr lang="it-IT"/>
          </a:p>
        </p:txBody>
      </p:sp>
    </p:spTree>
    <p:extLst>
      <p:ext uri="{BB962C8B-B14F-4D97-AF65-F5344CB8AC3E}">
        <p14:creationId xmlns:p14="http://schemas.microsoft.com/office/powerpoint/2010/main" val="119696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19</a:t>
            </a:fld>
            <a:endParaRPr lang="it-IT"/>
          </a:p>
        </p:txBody>
      </p:sp>
    </p:spTree>
    <p:extLst>
      <p:ext uri="{BB962C8B-B14F-4D97-AF65-F5344CB8AC3E}">
        <p14:creationId xmlns:p14="http://schemas.microsoft.com/office/powerpoint/2010/main" val="334887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37</a:t>
            </a:fld>
            <a:endParaRPr lang="it-IT"/>
          </a:p>
        </p:txBody>
      </p:sp>
    </p:spTree>
    <p:extLst>
      <p:ext uri="{BB962C8B-B14F-4D97-AF65-F5344CB8AC3E}">
        <p14:creationId xmlns:p14="http://schemas.microsoft.com/office/powerpoint/2010/main" val="334887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C383B626-F28C-4A26-BA5E-02A97ECF9624}" type="slidenum">
              <a:rPr lang="it-IT" smtClean="0"/>
              <a:t>167</a:t>
            </a:fld>
            <a:endParaRPr lang="it-IT"/>
          </a:p>
        </p:txBody>
      </p:sp>
    </p:spTree>
    <p:extLst>
      <p:ext uri="{BB962C8B-B14F-4D97-AF65-F5344CB8AC3E}">
        <p14:creationId xmlns:p14="http://schemas.microsoft.com/office/powerpoint/2010/main" val="1968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mtClean="0"/>
              <a:t>DA DIAPOSITIVA</a:t>
            </a:r>
            <a:r>
              <a:rPr lang="it-IT" baseline="0" smtClean="0"/>
              <a:t> 21 SISTEMA MENEZIO E CRISE</a:t>
            </a:r>
            <a:endParaRPr lang="it-IT"/>
          </a:p>
        </p:txBody>
      </p:sp>
      <p:sp>
        <p:nvSpPr>
          <p:cNvPr id="4" name="Segnaposto numero diapositiva 3"/>
          <p:cNvSpPr>
            <a:spLocks noGrp="1"/>
          </p:cNvSpPr>
          <p:nvPr>
            <p:ph type="sldNum" sz="quarter" idx="10"/>
          </p:nvPr>
        </p:nvSpPr>
        <p:spPr/>
        <p:txBody>
          <a:bodyPr/>
          <a:lstStyle/>
          <a:p>
            <a:fld id="{C383B626-F28C-4A26-BA5E-02A97ECF9624}" type="slidenum">
              <a:rPr lang="it-IT" smtClean="0"/>
              <a:t>186</a:t>
            </a:fld>
            <a:endParaRPr lang="it-IT"/>
          </a:p>
        </p:txBody>
      </p:sp>
    </p:spTree>
    <p:extLst>
      <p:ext uri="{BB962C8B-B14F-4D97-AF65-F5344CB8AC3E}">
        <p14:creationId xmlns:p14="http://schemas.microsoft.com/office/powerpoint/2010/main" val="1107466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0002373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228906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0170525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907414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7639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7869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142918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8" name="Segnaposto piè di pagina 7"/>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9" name="Segnaposto numero diapositiva 8"/>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70140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4" name="Segnaposto piè di pagina 3"/>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5" name="Segnaposto numero diapositiva 4"/>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29859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3" name="Segnaposto piè di pagina 2"/>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4" name="Segnaposto numero diapositiva 3"/>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1576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11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6566769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2132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558693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7/3/2021</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8914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791756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5539064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8" name="Segnaposto piè di pagina 7"/>
          <p:cNvSpPr>
            <a:spLocks noGrp="1"/>
          </p:cNvSpPr>
          <p:nvPr>
            <p:ph type="ftr" sz="quarter" idx="11"/>
          </p:nvPr>
        </p:nvSpPr>
        <p:spPr/>
        <p:txBody>
          <a:bodyPr/>
          <a:lstStyle>
            <a:lvl1pPr>
              <a:defRPr/>
            </a:lvl1pPr>
          </a:lstStyle>
          <a:p>
            <a:endParaRPr lang="it-IT"/>
          </a:p>
        </p:txBody>
      </p:sp>
      <p:sp>
        <p:nvSpPr>
          <p:cNvPr id="9" name="Segnaposto numero diapositiva 8"/>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6441021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4" name="Segnaposto piè di pagina 3"/>
          <p:cNvSpPr>
            <a:spLocks noGrp="1"/>
          </p:cNvSpPr>
          <p:nvPr>
            <p:ph type="ftr" sz="quarter" idx="11"/>
          </p:nvPr>
        </p:nvSpPr>
        <p:spPr/>
        <p:txBody>
          <a:bodyPr/>
          <a:lstStyle>
            <a:lvl1pPr>
              <a:defRPr/>
            </a:lvl1pPr>
          </a:lstStyle>
          <a:p>
            <a:endParaRPr lang="it-IT"/>
          </a:p>
        </p:txBody>
      </p:sp>
      <p:sp>
        <p:nvSpPr>
          <p:cNvPr id="5" name="Segnaposto numero diapositiva 4"/>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24235507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3" name="Segnaposto piè di pagina 2"/>
          <p:cNvSpPr>
            <a:spLocks noGrp="1"/>
          </p:cNvSpPr>
          <p:nvPr>
            <p:ph type="ftr" sz="quarter" idx="11"/>
          </p:nvPr>
        </p:nvSpPr>
        <p:spPr/>
        <p:txBody>
          <a:bodyPr/>
          <a:lstStyle>
            <a:lvl1pPr>
              <a:defRPr/>
            </a:lvl1pPr>
          </a:lstStyle>
          <a:p>
            <a:endParaRPr lang="it-IT"/>
          </a:p>
        </p:txBody>
      </p:sp>
      <p:sp>
        <p:nvSpPr>
          <p:cNvPr id="4" name="Segnaposto numero diapositiva 3"/>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8201792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08733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03/07/2021</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140754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B6A9577B-2F76-4EF7-BABB-9B3C9E21EC00}" type="datetimeFigureOut">
              <a:rPr lang="it-IT" smtClean="0"/>
              <a:t>03/07/2021</a:t>
            </a:fld>
            <a:endParaRPr lang="it-IT"/>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it-IT"/>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1B044DE-67B4-4AB2-8520-4E351F694567}" type="slidenum">
              <a:rPr lang="it-IT" smtClean="0"/>
              <a:t>‹N›</a:t>
            </a:fld>
            <a:endParaRPr lang="it-IT"/>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p:sndAc>
          <p:stSnd>
            <p:snd r:embed="rId13" name="epee 15.wav"/>
          </p:stSnd>
        </p:sndAc>
      </p:transition>
    </mc:Choice>
    <mc:Fallback xmlns="">
      <p:transition spd="slow" advClick="0">
        <p:sndAc>
          <p:stSnd>
            <p:snd r:embed="rId15" name="epee 15.wav"/>
          </p:stSnd>
        </p:sndAc>
      </p:transition>
    </mc:Fallback>
  </mc:AlternateConten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314A1C1C-511F-495C-A131-F32450592649}" type="datetimeFigureOut">
              <a:rPr lang="it-IT" smtClean="0">
                <a:solidFill>
                  <a:srgbClr val="000000"/>
                </a:solidFill>
              </a:rPr>
              <a:pPr/>
              <a:t>03/07/2021</a:t>
            </a:fld>
            <a:endParaRPr lang="it-IT">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it-IT">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1DEE1D4-21C4-421F-96AF-24582E76AD03}" type="slidenum">
              <a:rPr lang="it-IT" smtClean="0">
                <a:solidFill>
                  <a:srgbClr val="000000"/>
                </a:solidFill>
              </a:rPr>
              <a:pPr/>
              <a:t>‹N›</a:t>
            </a:fld>
            <a:endParaRPr lang="it-IT">
              <a:solidFill>
                <a:srgbClr val="000000"/>
              </a:solidFill>
            </a:endParaRPr>
          </a:p>
        </p:txBody>
      </p:sp>
    </p:spTree>
    <p:extLst>
      <p:ext uri="{BB962C8B-B14F-4D97-AF65-F5344CB8AC3E}">
        <p14:creationId xmlns:p14="http://schemas.microsoft.com/office/powerpoint/2010/main" val="34913299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3.xml"/><Relationship Id="rId11" Type="http://schemas.openxmlformats.org/officeDocument/2006/relationships/audio" Target="../media/audio1.wav"/><Relationship Id="rId5" Type="http://schemas.openxmlformats.org/officeDocument/2006/relationships/slide" Target="slide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6.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1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13.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3.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15.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5.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slide" Target="slide11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1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6.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slide" Target="slide11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19.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09.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21.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slide" Target="slide12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23.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1.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microsoft.com/office/2007/relationships/hdphoto" Target="../media/hdphoto1.wdp"/><Relationship Id="rId5" Type="http://schemas.openxmlformats.org/officeDocument/2006/relationships/image" Target="../media/image8.gif"/><Relationship Id="rId10" Type="http://schemas.openxmlformats.org/officeDocument/2006/relationships/image" Target="../media/image36.png"/><Relationship Id="rId4" Type="http://schemas.openxmlformats.org/officeDocument/2006/relationships/image" Target="../media/image4.gif"/><Relationship Id="rId9" Type="http://schemas.openxmlformats.org/officeDocument/2006/relationships/slide" Target="slide457.xml"/></Relationships>
</file>

<file path=ppt/slides/_rels/slide11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slide" Target="slide12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25.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microsoft.com/office/2007/relationships/hdphoto" Target="../media/hdphoto1.wdp"/><Relationship Id="rId5" Type="http://schemas.openxmlformats.org/officeDocument/2006/relationships/image" Target="../media/image8.gif"/><Relationship Id="rId10" Type="http://schemas.openxmlformats.org/officeDocument/2006/relationships/image" Target="../media/image36.png"/><Relationship Id="rId4" Type="http://schemas.openxmlformats.org/officeDocument/2006/relationships/image" Target="../media/image4.gif"/><Relationship Id="rId9" Type="http://schemas.openxmlformats.org/officeDocument/2006/relationships/slide" Target="slide457.xml"/></Relationships>
</file>

<file path=ppt/slides/_rels/slide11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1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5.xml"/><Relationship Id="rId7" Type="http://schemas.openxmlformats.org/officeDocument/2006/relationships/slide" Target="slide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6.gif"/><Relationship Id="rId4" Type="http://schemas.openxmlformats.org/officeDocument/2006/relationships/slide" Target="slide207.xml"/><Relationship Id="rId9" Type="http://schemas.openxmlformats.org/officeDocument/2006/relationships/audio" Target="../media/audio1.wav"/></Relationships>
</file>

<file path=ppt/slides/_rels/slide12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1.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3.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4.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5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1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image" Target="../media/image34.png"/><Relationship Id="rId7" Type="http://schemas.openxmlformats.org/officeDocument/2006/relationships/slide" Target="slide12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gif"/><Relationship Id="rId5" Type="http://schemas.openxmlformats.org/officeDocument/2006/relationships/image" Target="../media/image35.png"/><Relationship Id="rId4" Type="http://schemas.openxmlformats.org/officeDocument/2006/relationships/image" Target="../media/image4.gif"/></Relationships>
</file>

<file path=ppt/slides/_rels/slide128.xml.rels><?xml version="1.0" encoding="UTF-8" standalone="yes"?>
<Relationships xmlns="http://schemas.openxmlformats.org/package/2006/relationships"><Relationship Id="rId8" Type="http://schemas.openxmlformats.org/officeDocument/2006/relationships/slide" Target="slide130.xml"/><Relationship Id="rId3" Type="http://schemas.openxmlformats.org/officeDocument/2006/relationships/image" Target="../media/image34.png"/><Relationship Id="rId7" Type="http://schemas.openxmlformats.org/officeDocument/2006/relationships/slide" Target="slide131.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4.gif"/><Relationship Id="rId4" Type="http://schemas.openxmlformats.org/officeDocument/2006/relationships/image" Target="../media/image35.png"/><Relationship Id="rId9" Type="http://schemas.openxmlformats.org/officeDocument/2006/relationships/image" Target="../media/image8.gif"/></Relationships>
</file>

<file path=ppt/slides/_rels/slide129.xml.rels><?xml version="1.0" encoding="UTF-8" standalone="yes"?>
<Relationships xmlns="http://schemas.openxmlformats.org/package/2006/relationships"><Relationship Id="rId8" Type="http://schemas.openxmlformats.org/officeDocument/2006/relationships/slide" Target="slide132.xml"/><Relationship Id="rId3" Type="http://schemas.openxmlformats.org/officeDocument/2006/relationships/image" Target="../media/image34.png"/><Relationship Id="rId7" Type="http://schemas.openxmlformats.org/officeDocument/2006/relationships/slide" Target="slide133.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4.gif"/><Relationship Id="rId4" Type="http://schemas.openxmlformats.org/officeDocument/2006/relationships/image" Target="../media/image35.png"/><Relationship Id="rId9"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0.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34.png"/><Relationship Id="rId7" Type="http://schemas.openxmlformats.org/officeDocument/2006/relationships/slide" Target="slide134.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4.gif"/><Relationship Id="rId4" Type="http://schemas.openxmlformats.org/officeDocument/2006/relationships/image" Target="../media/image35.png"/><Relationship Id="rId9" Type="http://schemas.openxmlformats.org/officeDocument/2006/relationships/image" Target="../media/image8.gif"/></Relationships>
</file>

<file path=ppt/slides/_rels/slide1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8.gif"/><Relationship Id="rId5" Type="http://schemas.openxmlformats.org/officeDocument/2006/relationships/slide" Target="slide5.xml"/><Relationship Id="rId10" Type="http://schemas.openxmlformats.org/officeDocument/2006/relationships/slide" Target="slide137.xml"/><Relationship Id="rId4" Type="http://schemas.openxmlformats.org/officeDocument/2006/relationships/image" Target="../media/image35.png"/><Relationship Id="rId9" Type="http://schemas.openxmlformats.org/officeDocument/2006/relationships/slide" Target="slide136.xml"/></Relationships>
</file>

<file path=ppt/slides/_rels/slide132.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image" Target="../media/image34.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4.gif"/><Relationship Id="rId4" Type="http://schemas.openxmlformats.org/officeDocument/2006/relationships/image" Target="../media/image35.png"/><Relationship Id="rId9" Type="http://schemas.openxmlformats.org/officeDocument/2006/relationships/image" Target="../media/image8.gif"/></Relationships>
</file>

<file path=ppt/slides/_rels/slide1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8.gif"/><Relationship Id="rId5" Type="http://schemas.openxmlformats.org/officeDocument/2006/relationships/slide" Target="slide5.xml"/><Relationship Id="rId10" Type="http://schemas.openxmlformats.org/officeDocument/2006/relationships/slide" Target="slide141.xml"/><Relationship Id="rId4" Type="http://schemas.openxmlformats.org/officeDocument/2006/relationships/image" Target="../media/image35.png"/><Relationship Id="rId9" Type="http://schemas.openxmlformats.org/officeDocument/2006/relationships/slide" Target="slide140.xml"/></Relationships>
</file>

<file path=ppt/slides/_rels/slide1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8.gif"/><Relationship Id="rId5" Type="http://schemas.openxmlformats.org/officeDocument/2006/relationships/image" Target="../media/image35.png"/><Relationship Id="rId10" Type="http://schemas.openxmlformats.org/officeDocument/2006/relationships/slide" Target="slide448.xml"/><Relationship Id="rId4" Type="http://schemas.openxmlformats.org/officeDocument/2006/relationships/image" Target="../media/image4.gif"/><Relationship Id="rId9" Type="http://schemas.microsoft.com/office/2007/relationships/hdphoto" Target="../media/hdphoto1.wdp"/></Relationships>
</file>

<file path=ppt/slides/_rels/slide1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42.xml"/><Relationship Id="rId4" Type="http://schemas.openxmlformats.org/officeDocument/2006/relationships/image" Target="../media/image35.png"/><Relationship Id="rId9" Type="http://schemas.openxmlformats.org/officeDocument/2006/relationships/slide" Target="slide143.xml"/></Relationships>
</file>

<file path=ppt/slides/_rels/slide1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44.xml"/><Relationship Id="rId4" Type="http://schemas.openxmlformats.org/officeDocument/2006/relationships/image" Target="../media/image35.png"/><Relationship Id="rId9" Type="http://schemas.openxmlformats.org/officeDocument/2006/relationships/slide" Target="slide145.xml"/></Relationships>
</file>

<file path=ppt/slides/_rels/slide1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46.xml"/><Relationship Id="rId4" Type="http://schemas.openxmlformats.org/officeDocument/2006/relationships/image" Target="../media/image35.png"/><Relationship Id="rId9" Type="http://schemas.openxmlformats.org/officeDocument/2006/relationships/slide" Target="slide147.xml"/></Relationships>
</file>

<file path=ppt/slides/_rels/slide13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48.xml"/><Relationship Id="rId4" Type="http://schemas.openxmlformats.org/officeDocument/2006/relationships/image" Target="../media/image35.png"/><Relationship Id="rId9" Type="http://schemas.openxmlformats.org/officeDocument/2006/relationships/slide" Target="slide149.xml"/></Relationships>
</file>

<file path=ppt/slides/_rels/slide13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50.xml"/><Relationship Id="rId4" Type="http://schemas.openxmlformats.org/officeDocument/2006/relationships/image" Target="../media/image35.png"/><Relationship Id="rId9" Type="http://schemas.openxmlformats.org/officeDocument/2006/relationships/slide" Target="slide151.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8.gif"/><Relationship Id="rId5" Type="http://schemas.openxmlformats.org/officeDocument/2006/relationships/slide" Target="slide7.xml"/><Relationship Id="rId10" Type="http://schemas.openxmlformats.org/officeDocument/2006/relationships/slide" Target="slide152.xml"/><Relationship Id="rId4" Type="http://schemas.openxmlformats.org/officeDocument/2006/relationships/image" Target="../media/image35.png"/><Relationship Id="rId9" Type="http://schemas.openxmlformats.org/officeDocument/2006/relationships/slide" Target="slide153.xml"/></Relationships>
</file>

<file path=ppt/slides/_rels/slide1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4.gif"/><Relationship Id="rId5" Type="http://schemas.openxmlformats.org/officeDocument/2006/relationships/slide" Target="slide16.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4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8.gif"/><Relationship Id="rId5" Type="http://schemas.openxmlformats.org/officeDocument/2006/relationships/slide" Target="slide17.xml"/><Relationship Id="rId10" Type="http://schemas.openxmlformats.org/officeDocument/2006/relationships/slide" Target="slide154.xml"/><Relationship Id="rId4" Type="http://schemas.openxmlformats.org/officeDocument/2006/relationships/image" Target="../media/image35.png"/><Relationship Id="rId9" Type="http://schemas.openxmlformats.org/officeDocument/2006/relationships/slide" Target="slide155.xml"/></Relationships>
</file>

<file path=ppt/slides/_rels/slide1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4.gif"/><Relationship Id="rId5" Type="http://schemas.openxmlformats.org/officeDocument/2006/relationships/slide" Target="slide16.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4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8.gif"/><Relationship Id="rId5" Type="http://schemas.openxmlformats.org/officeDocument/2006/relationships/slide" Target="slide17.xml"/><Relationship Id="rId10" Type="http://schemas.openxmlformats.org/officeDocument/2006/relationships/slide" Target="slide156.xml"/><Relationship Id="rId4" Type="http://schemas.openxmlformats.org/officeDocument/2006/relationships/image" Target="../media/image35.png"/><Relationship Id="rId9" Type="http://schemas.openxmlformats.org/officeDocument/2006/relationships/slide" Target="slide157.xml"/></Relationships>
</file>

<file path=ppt/slides/_rels/slide14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8.gif"/><Relationship Id="rId5" Type="http://schemas.openxmlformats.org/officeDocument/2006/relationships/slide" Target="slide16.xml"/><Relationship Id="rId10" Type="http://schemas.openxmlformats.org/officeDocument/2006/relationships/slide" Target="slide158.xml"/><Relationship Id="rId4" Type="http://schemas.openxmlformats.org/officeDocument/2006/relationships/image" Target="../media/image35.png"/><Relationship Id="rId9" Type="http://schemas.openxmlformats.org/officeDocument/2006/relationships/slide" Target="slide159.xml"/></Relationships>
</file>

<file path=ppt/slides/_rels/slide1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4.gif"/><Relationship Id="rId5" Type="http://schemas.openxmlformats.org/officeDocument/2006/relationships/slide" Target="slide16.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4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8.gif"/><Relationship Id="rId5" Type="http://schemas.openxmlformats.org/officeDocument/2006/relationships/slide" Target="slide17.xml"/><Relationship Id="rId10" Type="http://schemas.openxmlformats.org/officeDocument/2006/relationships/slide" Target="slide160.xml"/><Relationship Id="rId4" Type="http://schemas.openxmlformats.org/officeDocument/2006/relationships/image" Target="../media/image35.png"/><Relationship Id="rId9" Type="http://schemas.openxmlformats.org/officeDocument/2006/relationships/slide" Target="slide161.xml"/></Relationships>
</file>

<file path=ppt/slides/_rels/slide1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29.png"/><Relationship Id="rId4" Type="http://schemas.openxmlformats.org/officeDocument/2006/relationships/slide" Target="slide127.xml"/><Relationship Id="rId9" Type="http://schemas.openxmlformats.org/officeDocument/2006/relationships/audio" Target="../media/audio1.wav"/></Relationships>
</file>

<file path=ppt/slides/_rels/slide15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8.gif"/><Relationship Id="rId5" Type="http://schemas.openxmlformats.org/officeDocument/2006/relationships/slide" Target="slide16.xml"/><Relationship Id="rId10" Type="http://schemas.openxmlformats.org/officeDocument/2006/relationships/slide" Target="slide162.xml"/><Relationship Id="rId4" Type="http://schemas.openxmlformats.org/officeDocument/2006/relationships/image" Target="../media/image35.png"/><Relationship Id="rId9" Type="http://schemas.openxmlformats.org/officeDocument/2006/relationships/slide" Target="slide163.xml"/></Relationships>
</file>

<file path=ppt/slides/_rels/slide151.xml.rels><?xml version="1.0" encoding="UTF-8" standalone="yes"?>
<Relationships xmlns="http://schemas.openxmlformats.org/package/2006/relationships"><Relationship Id="rId8" Type="http://schemas.openxmlformats.org/officeDocument/2006/relationships/slide" Target="slide458.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4.gif"/><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8.gif"/><Relationship Id="rId9" Type="http://schemas.openxmlformats.org/officeDocument/2006/relationships/image" Target="../media/image36.png"/></Relationships>
</file>

<file path=ppt/slides/_rels/slide15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slide" Target="slide16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165.xml"/><Relationship Id="rId5" Type="http://schemas.openxmlformats.org/officeDocument/2006/relationships/slide" Target="slide16.xml"/><Relationship Id="rId10" Type="http://schemas.openxmlformats.org/officeDocument/2006/relationships/image" Target="../media/image4.gif"/><Relationship Id="rId4" Type="http://schemas.openxmlformats.org/officeDocument/2006/relationships/image" Target="../media/image35.png"/><Relationship Id="rId9" Type="http://schemas.openxmlformats.org/officeDocument/2006/relationships/image" Target="../media/image8.gif"/></Relationships>
</file>

<file path=ppt/slides/_rels/slide153.xml.rels><?xml version="1.0" encoding="UTF-8" standalone="yes"?>
<Relationships xmlns="http://schemas.openxmlformats.org/package/2006/relationships"><Relationship Id="rId8" Type="http://schemas.openxmlformats.org/officeDocument/2006/relationships/slide" Target="slide458.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4.gif"/><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8.gif"/><Relationship Id="rId9" Type="http://schemas.openxmlformats.org/officeDocument/2006/relationships/image" Target="../media/image36.png"/></Relationships>
</file>

<file path=ppt/slides/_rels/slide1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5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5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5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6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4.gif"/><Relationship Id="rId5" Type="http://schemas.openxmlformats.org/officeDocument/2006/relationships/image" Target="../media/image35.png"/><Relationship Id="rId10" Type="http://schemas.openxmlformats.org/officeDocument/2006/relationships/slide" Target="slide458.xml"/><Relationship Id="rId4" Type="http://schemas.openxmlformats.org/officeDocument/2006/relationships/image" Target="../media/image8.gif"/><Relationship Id="rId9" Type="http://schemas.microsoft.com/office/2007/relationships/hdphoto" Target="../media/hdphoto1.wdp"/></Relationships>
</file>

<file path=ppt/slides/_rels/slide16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58.xml"/></Relationships>
</file>

<file path=ppt/slides/_rels/slide1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48.xml"/></Relationships>
</file>

<file path=ppt/slides/_rels/slide1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4.gif"/><Relationship Id="rId5" Type="http://schemas.openxmlformats.org/officeDocument/2006/relationships/slide" Target="slide18.xml"/><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458.xml"/></Relationships>
</file>

<file path=ppt/slides/_rels/slide1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slide" Target="slide168.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169.xml"/><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1.gif"/></Relationships>
</file>

<file path=ppt/slides/_rels/slide16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0.xml"/><Relationship Id="rId11" Type="http://schemas.openxmlformats.org/officeDocument/2006/relationships/audio" Target="../media/audio1.wav"/><Relationship Id="rId5" Type="http://schemas.openxmlformats.org/officeDocument/2006/relationships/slide" Target="slide171.xml"/><Relationship Id="rId4" Type="http://schemas.openxmlformats.org/officeDocument/2006/relationships/image" Target="../media/image35.png"/><Relationship Id="rId9" Type="http://schemas.openxmlformats.org/officeDocument/2006/relationships/image" Target="../media/image37.png"/></Relationships>
</file>

<file path=ppt/slides/_rels/slide16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2.xml"/><Relationship Id="rId11" Type="http://schemas.openxmlformats.org/officeDocument/2006/relationships/audio" Target="../media/audio1.wav"/><Relationship Id="rId5" Type="http://schemas.openxmlformats.org/officeDocument/2006/relationships/slide" Target="slide173.xml"/><Relationship Id="rId4" Type="http://schemas.openxmlformats.org/officeDocument/2006/relationships/image" Target="../media/image35.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5.xml"/><Relationship Id="rId11" Type="http://schemas.openxmlformats.org/officeDocument/2006/relationships/audio" Target="../media/audio1.wav"/><Relationship Id="rId5" Type="http://schemas.openxmlformats.org/officeDocument/2006/relationships/slide" Target="slide174.xml"/><Relationship Id="rId4" Type="http://schemas.openxmlformats.org/officeDocument/2006/relationships/image" Target="../media/image35.png"/><Relationship Id="rId9" Type="http://schemas.openxmlformats.org/officeDocument/2006/relationships/image" Target="../media/image37.png"/></Relationships>
</file>

<file path=ppt/slides/_rels/slide171.xml.rels><?xml version="1.0" encoding="UTF-8" standalone="yes"?>
<Relationships xmlns="http://schemas.openxmlformats.org/package/2006/relationships"><Relationship Id="rId8" Type="http://schemas.openxmlformats.org/officeDocument/2006/relationships/slide" Target="slide177.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7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32.png"/><Relationship Id="rId5" Type="http://schemas.openxmlformats.org/officeDocument/2006/relationships/slide" Target="slide5.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9.xml"/><Relationship Id="rId11" Type="http://schemas.openxmlformats.org/officeDocument/2006/relationships/audio" Target="../media/audio1.wav"/><Relationship Id="rId5" Type="http://schemas.openxmlformats.org/officeDocument/2006/relationships/slide" Target="slide178.xml"/><Relationship Id="rId4" Type="http://schemas.openxmlformats.org/officeDocument/2006/relationships/image" Target="../media/image35.png"/><Relationship Id="rId9" Type="http://schemas.openxmlformats.org/officeDocument/2006/relationships/image" Target="../media/image37.png"/></Relationships>
</file>

<file path=ppt/slides/_rels/slide173.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8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32.png"/><Relationship Id="rId5" Type="http://schemas.openxmlformats.org/officeDocument/2006/relationships/slide" Target="slide5.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75.xml.rels><?xml version="1.0" encoding="UTF-8" standalone="yes"?>
<Relationships xmlns="http://schemas.openxmlformats.org/package/2006/relationships"><Relationship Id="rId8" Type="http://schemas.openxmlformats.org/officeDocument/2006/relationships/slide" Target="slide182.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8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2.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6.xml.rels><?xml version="1.0" encoding="UTF-8" standalone="yes"?>
<Relationships xmlns="http://schemas.openxmlformats.org/package/2006/relationships"><Relationship Id="rId8" Type="http://schemas.openxmlformats.org/officeDocument/2006/relationships/slide" Target="slide184.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8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7.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7.xml.rels><?xml version="1.0" encoding="UTF-8" standalone="yes"?>
<Relationships xmlns="http://schemas.openxmlformats.org/package/2006/relationships"><Relationship Id="rId8" Type="http://schemas.openxmlformats.org/officeDocument/2006/relationships/slide" Target="slide186.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2.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8.xml.rels><?xml version="1.0" encoding="UTF-8" standalone="yes"?>
<Relationships xmlns="http://schemas.openxmlformats.org/package/2006/relationships"><Relationship Id="rId8" Type="http://schemas.openxmlformats.org/officeDocument/2006/relationships/slide" Target="slide188.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89.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7.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79.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9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2.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8.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 Target="slide47.xml"/><Relationship Id="rId7" Type="http://schemas.openxmlformats.org/officeDocument/2006/relationships/image" Target="../media/image30.jp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1.png"/><Relationship Id="rId5" Type="http://schemas.openxmlformats.org/officeDocument/2006/relationships/slide" Target="slide8.xml"/><Relationship Id="rId10" Type="http://schemas.openxmlformats.org/officeDocument/2006/relationships/slide" Target="slide20.xml"/><Relationship Id="rId4" Type="http://schemas.openxmlformats.org/officeDocument/2006/relationships/slide" Target="slide5.xml"/><Relationship Id="rId9" Type="http://schemas.openxmlformats.org/officeDocument/2006/relationships/slide" Target="slide19.xml"/></Relationships>
</file>

<file path=ppt/slides/_rels/slide180.xml.rels><?xml version="1.0" encoding="UTF-8" standalone="yes"?>
<Relationships xmlns="http://schemas.openxmlformats.org/package/2006/relationships"><Relationship Id="rId8" Type="http://schemas.openxmlformats.org/officeDocument/2006/relationships/slide" Target="slide192.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9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7.png"/><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8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7.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8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83.xml.rels><?xml version="1.0" encoding="UTF-8" standalone="yes"?>
<Relationships xmlns="http://schemas.openxmlformats.org/package/2006/relationships"><Relationship Id="rId8" Type="http://schemas.openxmlformats.org/officeDocument/2006/relationships/slide" Target="slide194.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9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2.png"/><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8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85.xml.rels><?xml version="1.0" encoding="UTF-8" standalone="yes"?>
<Relationships xmlns="http://schemas.openxmlformats.org/package/2006/relationships"><Relationship Id="rId8" Type="http://schemas.openxmlformats.org/officeDocument/2006/relationships/slide" Target="slide196.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9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2.png"/><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86.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slide" Target="slide16.xml"/><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11.gif"/><Relationship Id="rId5" Type="http://schemas.openxmlformats.org/officeDocument/2006/relationships/image" Target="../media/image35.png"/><Relationship Id="rId10" Type="http://schemas.openxmlformats.org/officeDocument/2006/relationships/image" Target="../media/image7.gif"/><Relationship Id="rId4" Type="http://schemas.openxmlformats.org/officeDocument/2006/relationships/image" Target="../media/image34.png"/><Relationship Id="rId9" Type="http://schemas.openxmlformats.org/officeDocument/2006/relationships/slide" Target="slide198.xml"/></Relationships>
</file>

<file path=ppt/slides/_rels/slide18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8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89.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20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2.png"/><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image" Target="../media/image7.gif"/></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8.xml"/></Relationships>
</file>

<file path=ppt/slides/_rels/slide190.xml.rels><?xml version="1.0" encoding="UTF-8" standalone="yes"?>
<Relationships xmlns="http://schemas.openxmlformats.org/package/2006/relationships"><Relationship Id="rId8" Type="http://schemas.openxmlformats.org/officeDocument/2006/relationships/slide" Target="slide203.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7.gif"/><Relationship Id="rId4" Type="http://schemas.openxmlformats.org/officeDocument/2006/relationships/image" Target="../media/image11.gif"/><Relationship Id="rId9" Type="http://schemas.openxmlformats.org/officeDocument/2006/relationships/slide" Target="slide202.xml"/></Relationships>
</file>

<file path=ppt/slides/_rels/slide19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92.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04.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slide" Target="slide205.xml"/></Relationships>
</file>

<file path=ppt/slides/_rels/slide19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9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9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96.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9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19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19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12.gif"/><Relationship Id="rId18" Type="http://schemas.openxmlformats.org/officeDocument/2006/relationships/audio" Target="../media/audio1.wav"/><Relationship Id="rId3" Type="http://schemas.openxmlformats.org/officeDocument/2006/relationships/image" Target="../media/image3.gif"/><Relationship Id="rId7" Type="http://schemas.openxmlformats.org/officeDocument/2006/relationships/image" Target="../media/image7.gif"/><Relationship Id="rId12"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gif"/><Relationship Id="rId11" Type="http://schemas.openxmlformats.org/officeDocument/2006/relationships/image" Target="../media/image10.gif"/><Relationship Id="rId5" Type="http://schemas.openxmlformats.org/officeDocument/2006/relationships/image" Target="../media/image5.gif"/><Relationship Id="rId15" Type="http://schemas.openxmlformats.org/officeDocument/2006/relationships/hyperlink" Target="http://www.free-power-point-templates.com/" TargetMode="External"/><Relationship Id="rId10" Type="http://schemas.openxmlformats.org/officeDocument/2006/relationships/image" Target="../media/image9.gif"/><Relationship Id="rId4" Type="http://schemas.openxmlformats.org/officeDocument/2006/relationships/image" Target="../media/image4.gif"/><Relationship Id="rId9" Type="http://schemas.openxmlformats.org/officeDocument/2006/relationships/image" Target="../media/image8.gif"/><Relationship Id="rId14" Type="http://schemas.openxmlformats.org/officeDocument/2006/relationships/image" Target="../media/image13.gif"/></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1.xml"/></Relationships>
</file>

<file path=ppt/slides/_rels/slide200.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0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20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0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20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0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11.gif"/></Relationships>
</file>

<file path=ppt/slides/_rels/slide2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08.xml"/><Relationship Id="rId5" Type="http://schemas.openxmlformats.org/officeDocument/2006/relationships/slide" Target="slide209.xml"/><Relationship Id="rId4" Type="http://schemas.openxmlformats.org/officeDocument/2006/relationships/image" Target="../media/image35.png"/></Relationships>
</file>

<file path=ppt/slides/_rels/slide208.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4.png"/><Relationship Id="rId7" Type="http://schemas.openxmlformats.org/officeDocument/2006/relationships/slide" Target="slide21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11" Type="http://schemas.openxmlformats.org/officeDocument/2006/relationships/audio" Target="../media/audio1.wav"/><Relationship Id="rId5" Type="http://schemas.openxmlformats.org/officeDocument/2006/relationships/image" Target="../media/image6.gif"/><Relationship Id="rId4" Type="http://schemas.openxmlformats.org/officeDocument/2006/relationships/image" Target="../media/image35.png"/></Relationships>
</file>

<file path=ppt/slides/_rels/slide209.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image" Target="../media/image34.png"/><Relationship Id="rId7" Type="http://schemas.openxmlformats.org/officeDocument/2006/relationships/slide" Target="slide21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11" Type="http://schemas.openxmlformats.org/officeDocument/2006/relationships/audio" Target="../media/audio1.wav"/><Relationship Id="rId5" Type="http://schemas.openxmlformats.org/officeDocument/2006/relationships/image" Target="../media/image6.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0.xml"/></Relationships>
</file>

<file path=ppt/slides/_rels/slide210.xml.rels><?xml version="1.0" encoding="UTF-8" standalone="yes"?>
<Relationships xmlns="http://schemas.openxmlformats.org/package/2006/relationships"><Relationship Id="rId8" Type="http://schemas.openxmlformats.org/officeDocument/2006/relationships/slide" Target="slide215.xml"/><Relationship Id="rId3" Type="http://schemas.openxmlformats.org/officeDocument/2006/relationships/image" Target="../media/image34.png"/><Relationship Id="rId7" Type="http://schemas.openxmlformats.org/officeDocument/2006/relationships/slide" Target="slide21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11" Type="http://schemas.openxmlformats.org/officeDocument/2006/relationships/audio" Target="../media/audio1.wav"/><Relationship Id="rId5" Type="http://schemas.openxmlformats.org/officeDocument/2006/relationships/image" Target="../media/image6.gif"/><Relationship Id="rId4" Type="http://schemas.openxmlformats.org/officeDocument/2006/relationships/image" Target="../media/image35.png"/></Relationships>
</file>

<file path=ppt/slides/_rels/slide211.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5.xml"/><Relationship Id="rId10" Type="http://schemas.openxmlformats.org/officeDocument/2006/relationships/slide" Target="slide216.xml"/><Relationship Id="rId4" Type="http://schemas.openxmlformats.org/officeDocument/2006/relationships/image" Target="../media/image35.png"/><Relationship Id="rId9" Type="http://schemas.openxmlformats.org/officeDocument/2006/relationships/slide" Target="slide217.xml"/></Relationships>
</file>

<file path=ppt/slides/_rels/slide212.xml.rels><?xml version="1.0" encoding="UTF-8" standalone="yes"?>
<Relationships xmlns="http://schemas.openxmlformats.org/package/2006/relationships"><Relationship Id="rId8" Type="http://schemas.openxmlformats.org/officeDocument/2006/relationships/slide" Target="slide219.xml"/><Relationship Id="rId3" Type="http://schemas.openxmlformats.org/officeDocument/2006/relationships/image" Target="../media/image34.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11" Type="http://schemas.openxmlformats.org/officeDocument/2006/relationships/audio" Target="../media/audio1.wav"/><Relationship Id="rId5" Type="http://schemas.openxmlformats.org/officeDocument/2006/relationships/image" Target="../media/image6.gif"/><Relationship Id="rId4" Type="http://schemas.openxmlformats.org/officeDocument/2006/relationships/image" Target="../media/image35.png"/></Relationships>
</file>

<file path=ppt/slides/_rels/slide213.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5.xml"/><Relationship Id="rId10" Type="http://schemas.openxmlformats.org/officeDocument/2006/relationships/slide" Target="slide221.xml"/><Relationship Id="rId4" Type="http://schemas.openxmlformats.org/officeDocument/2006/relationships/image" Target="../media/image35.png"/><Relationship Id="rId9" Type="http://schemas.openxmlformats.org/officeDocument/2006/relationships/slide" Target="slide220.xml"/></Relationships>
</file>

<file path=ppt/slides/_rels/slide214.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35.png"/><Relationship Id="rId9" Type="http://schemas.openxmlformats.org/officeDocument/2006/relationships/image" Target="../media/image12.gif"/></Relationships>
</file>

<file path=ppt/slides/_rels/slide215.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2.xml"/><Relationship Id="rId4" Type="http://schemas.openxmlformats.org/officeDocument/2006/relationships/image" Target="../media/image35.png"/><Relationship Id="rId9" Type="http://schemas.openxmlformats.org/officeDocument/2006/relationships/slide" Target="slide223.xml"/></Relationships>
</file>

<file path=ppt/slides/_rels/slide216.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4.xml"/><Relationship Id="rId4" Type="http://schemas.openxmlformats.org/officeDocument/2006/relationships/image" Target="../media/image35.png"/><Relationship Id="rId9" Type="http://schemas.openxmlformats.org/officeDocument/2006/relationships/slide" Target="slide225.xml"/></Relationships>
</file>

<file path=ppt/slides/_rels/slide217.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6.xml"/><Relationship Id="rId4" Type="http://schemas.openxmlformats.org/officeDocument/2006/relationships/image" Target="../media/image35.png"/><Relationship Id="rId9" Type="http://schemas.openxmlformats.org/officeDocument/2006/relationships/slide" Target="slide227.xml"/></Relationships>
</file>

<file path=ppt/slides/_rels/slide218.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8.xml"/><Relationship Id="rId4" Type="http://schemas.openxmlformats.org/officeDocument/2006/relationships/image" Target="../media/image35.png"/><Relationship Id="rId9" Type="http://schemas.openxmlformats.org/officeDocument/2006/relationships/slide" Target="slide229.xml"/></Relationships>
</file>

<file path=ppt/slides/_rels/slide219.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30.xml"/><Relationship Id="rId4" Type="http://schemas.openxmlformats.org/officeDocument/2006/relationships/image" Target="../media/image35.png"/><Relationship Id="rId9" Type="http://schemas.openxmlformats.org/officeDocument/2006/relationships/slide" Target="slide231.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8.xml"/></Relationships>
</file>

<file path=ppt/slides/_rels/slide220.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32.xml"/><Relationship Id="rId4" Type="http://schemas.openxmlformats.org/officeDocument/2006/relationships/image" Target="../media/image35.png"/><Relationship Id="rId9" Type="http://schemas.openxmlformats.org/officeDocument/2006/relationships/slide" Target="slide233.xml"/></Relationships>
</file>

<file path=ppt/slides/_rels/slide22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35.png"/><Relationship Id="rId9" Type="http://schemas.openxmlformats.org/officeDocument/2006/relationships/image" Target="../media/image12.gif"/></Relationships>
</file>

<file path=ppt/slides/_rels/slide22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23.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34.xml"/><Relationship Id="rId4" Type="http://schemas.openxmlformats.org/officeDocument/2006/relationships/image" Target="../media/image35.png"/><Relationship Id="rId9" Type="http://schemas.openxmlformats.org/officeDocument/2006/relationships/slide" Target="slide235.xml"/></Relationships>
</file>

<file path=ppt/slides/_rels/slide224.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25.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36.xml"/><Relationship Id="rId4" Type="http://schemas.openxmlformats.org/officeDocument/2006/relationships/image" Target="../media/image35.png"/><Relationship Id="rId9" Type="http://schemas.openxmlformats.org/officeDocument/2006/relationships/slide" Target="slide237.xml"/></Relationships>
</file>

<file path=ppt/slides/_rels/slide226.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38.xml"/><Relationship Id="rId4" Type="http://schemas.openxmlformats.org/officeDocument/2006/relationships/image" Target="../media/image35.png"/><Relationship Id="rId9" Type="http://schemas.openxmlformats.org/officeDocument/2006/relationships/slide" Target="slide239.xml"/></Relationships>
</file>

<file path=ppt/slides/_rels/slide227.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5.png"/><Relationship Id="rId9" Type="http://schemas.openxmlformats.org/officeDocument/2006/relationships/image" Target="../media/image12.gif"/></Relationships>
</file>

<file path=ppt/slides/_rels/slide228.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29.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40.xml"/><Relationship Id="rId4" Type="http://schemas.openxmlformats.org/officeDocument/2006/relationships/image" Target="../media/image35.png"/><Relationship Id="rId9" Type="http://schemas.openxmlformats.org/officeDocument/2006/relationships/slide" Target="slide241.xml"/></Relationships>
</file>

<file path=ppt/slides/_rels/slide2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slide" Target="slide5.xml"/><Relationship Id="rId7"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87.xml"/><Relationship Id="rId9" Type="http://schemas.openxmlformats.org/officeDocument/2006/relationships/audio" Target="../media/audio1.wav"/></Relationships>
</file>

<file path=ppt/slides/_rels/slide230.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42.xml"/><Relationship Id="rId4" Type="http://schemas.openxmlformats.org/officeDocument/2006/relationships/image" Target="../media/image35.png"/><Relationship Id="rId9" Type="http://schemas.openxmlformats.org/officeDocument/2006/relationships/slide" Target="slide243.xml"/></Relationships>
</file>

<file path=ppt/slides/_rels/slide23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5.png"/><Relationship Id="rId9" Type="http://schemas.openxmlformats.org/officeDocument/2006/relationships/image" Target="../media/image12.gif"/></Relationships>
</file>

<file path=ppt/slides/_rels/slide232.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44.xml"/><Relationship Id="rId4" Type="http://schemas.openxmlformats.org/officeDocument/2006/relationships/image" Target="../media/image35.png"/><Relationship Id="rId9" Type="http://schemas.openxmlformats.org/officeDocument/2006/relationships/slide" Target="slide245.xml"/></Relationships>
</file>

<file path=ppt/slides/_rels/slide23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5.png"/><Relationship Id="rId9" Type="http://schemas.openxmlformats.org/officeDocument/2006/relationships/image" Target="../media/image12.gif"/></Relationships>
</file>

<file path=ppt/slides/_rels/slide234.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3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36.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37.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38.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3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0.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4.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5.png"/><Relationship Id="rId9" Type="http://schemas.openxmlformats.org/officeDocument/2006/relationships/image" Target="../media/image12.gif"/></Relationships>
</file>

<file path=ppt/slides/_rels/slide2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48.xml"/><Relationship Id="rId5" Type="http://schemas.openxmlformats.org/officeDocument/2006/relationships/slide" Target="slide249.xml"/><Relationship Id="rId4" Type="http://schemas.openxmlformats.org/officeDocument/2006/relationships/image" Target="../media/image35.png"/></Relationships>
</file>

<file path=ppt/slides/_rels/slide248.xml.rels><?xml version="1.0" encoding="UTF-8" standalone="yes"?>
<Relationships xmlns="http://schemas.openxmlformats.org/package/2006/relationships"><Relationship Id="rId8" Type="http://schemas.openxmlformats.org/officeDocument/2006/relationships/slide" Target="slide251.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audio" Target="../media/audio1.wav"/><Relationship Id="rId5"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slide" Target="slide250.xml"/></Relationships>
</file>

<file path=ppt/slides/_rels/slide249.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audio" Target="../media/audio1.wav"/><Relationship Id="rId5"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slide" Target="slide25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0.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audio" Target="../media/audio1.wav"/><Relationship Id="rId5"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slide" Target="slide255.xml"/></Relationships>
</file>

<file path=ppt/slides/_rels/slide251.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257.xml"/><Relationship Id="rId5" Type="http://schemas.openxmlformats.org/officeDocument/2006/relationships/slide" Target="slide5.xml"/><Relationship Id="rId10" Type="http://schemas.openxmlformats.org/officeDocument/2006/relationships/slide" Target="slide256.xml"/><Relationship Id="rId4" Type="http://schemas.openxmlformats.org/officeDocument/2006/relationships/image" Target="../media/image35.png"/><Relationship Id="rId9" Type="http://schemas.openxmlformats.org/officeDocument/2006/relationships/image" Target="../media/image37.png"/></Relationships>
</file>

<file path=ppt/slides/_rels/slide252.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gif"/><Relationship Id="rId11" Type="http://schemas.openxmlformats.org/officeDocument/2006/relationships/audio" Target="../media/audio1.wav"/><Relationship Id="rId5" Type="http://schemas.openxmlformats.org/officeDocument/2006/relationships/image" Target="../media/image11.gif"/><Relationship Id="rId4" Type="http://schemas.openxmlformats.org/officeDocument/2006/relationships/image" Target="../media/image35.png"/><Relationship Id="rId9" Type="http://schemas.openxmlformats.org/officeDocument/2006/relationships/slide" Target="slide259.xml"/></Relationships>
</file>

<file path=ppt/slides/_rels/slide253.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261.xml"/><Relationship Id="rId5" Type="http://schemas.openxmlformats.org/officeDocument/2006/relationships/slide" Target="slide5.xml"/><Relationship Id="rId10" Type="http://schemas.openxmlformats.org/officeDocument/2006/relationships/slide" Target="slide260.xml"/><Relationship Id="rId4" Type="http://schemas.openxmlformats.org/officeDocument/2006/relationships/image" Target="../media/image35.png"/><Relationship Id="rId9" Type="http://schemas.openxmlformats.org/officeDocument/2006/relationships/image" Target="../media/image37.png"/></Relationships>
</file>

<file path=ppt/slides/_rels/slide25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55.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2.xml"/><Relationship Id="rId5" Type="http://schemas.openxmlformats.org/officeDocument/2006/relationships/slide" Target="slide7.xml"/><Relationship Id="rId10" Type="http://schemas.openxmlformats.org/officeDocument/2006/relationships/slide" Target="slide263.xml"/><Relationship Id="rId4" Type="http://schemas.openxmlformats.org/officeDocument/2006/relationships/image" Target="../media/image35.png"/><Relationship Id="rId9" Type="http://schemas.openxmlformats.org/officeDocument/2006/relationships/image" Target="../media/image37.png"/></Relationships>
</file>

<file path=ppt/slides/_rels/slide256.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4.xml"/><Relationship Id="rId5" Type="http://schemas.openxmlformats.org/officeDocument/2006/relationships/slide" Target="slide7.xml"/><Relationship Id="rId10" Type="http://schemas.openxmlformats.org/officeDocument/2006/relationships/slide" Target="slide265.xml"/><Relationship Id="rId4" Type="http://schemas.openxmlformats.org/officeDocument/2006/relationships/image" Target="../media/image35.png"/><Relationship Id="rId9" Type="http://schemas.openxmlformats.org/officeDocument/2006/relationships/image" Target="../media/image38.png"/></Relationships>
</file>

<file path=ppt/slides/_rels/slide257.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6.xml"/><Relationship Id="rId5" Type="http://schemas.openxmlformats.org/officeDocument/2006/relationships/slide" Target="slide7.xml"/><Relationship Id="rId10" Type="http://schemas.openxmlformats.org/officeDocument/2006/relationships/slide" Target="slide267.xml"/><Relationship Id="rId4" Type="http://schemas.openxmlformats.org/officeDocument/2006/relationships/image" Target="../media/image35.png"/><Relationship Id="rId9" Type="http://schemas.openxmlformats.org/officeDocument/2006/relationships/image" Target="../media/image37.png"/></Relationships>
</file>

<file path=ppt/slides/_rels/slide258.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8.xml"/><Relationship Id="rId5" Type="http://schemas.openxmlformats.org/officeDocument/2006/relationships/slide" Target="slide7.xml"/><Relationship Id="rId10" Type="http://schemas.openxmlformats.org/officeDocument/2006/relationships/slide" Target="slide269.xml"/><Relationship Id="rId4" Type="http://schemas.openxmlformats.org/officeDocument/2006/relationships/image" Target="../media/image35.png"/><Relationship Id="rId9" Type="http://schemas.openxmlformats.org/officeDocument/2006/relationships/image" Target="../media/image38.png"/></Relationships>
</file>

<file path=ppt/slides/_rels/slide259.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70.xml"/><Relationship Id="rId5" Type="http://schemas.openxmlformats.org/officeDocument/2006/relationships/slide" Target="slide7.xml"/><Relationship Id="rId10" Type="http://schemas.openxmlformats.org/officeDocument/2006/relationships/slide" Target="slide271.xml"/><Relationship Id="rId4" Type="http://schemas.openxmlformats.org/officeDocument/2006/relationships/image" Target="../media/image35.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67.xml"/><Relationship Id="rId7" Type="http://schemas.openxmlformats.org/officeDocument/2006/relationships/slide" Target="slide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7.gif"/><Relationship Id="rId5" Type="http://schemas.openxmlformats.org/officeDocument/2006/relationships/slide" Target="slide8.xml"/><Relationship Id="rId10" Type="http://schemas.openxmlformats.org/officeDocument/2006/relationships/image" Target="../media/image20.jpg"/><Relationship Id="rId4" Type="http://schemas.openxmlformats.org/officeDocument/2006/relationships/slide" Target="slide5.xml"/><Relationship Id="rId9" Type="http://schemas.openxmlformats.org/officeDocument/2006/relationships/slide" Target="slide28.xml"/></Relationships>
</file>

<file path=ppt/slides/_rels/slide260.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72.xml"/><Relationship Id="rId5" Type="http://schemas.openxmlformats.org/officeDocument/2006/relationships/slide" Target="slide7.xml"/><Relationship Id="rId10" Type="http://schemas.openxmlformats.org/officeDocument/2006/relationships/slide" Target="slide273.xml"/><Relationship Id="rId4" Type="http://schemas.openxmlformats.org/officeDocument/2006/relationships/image" Target="../media/image35.png"/><Relationship Id="rId9" Type="http://schemas.openxmlformats.org/officeDocument/2006/relationships/image" Target="../media/image38.png"/></Relationships>
</file>

<file path=ppt/slides/_rels/slide26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6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63.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4.xml"/><Relationship Id="rId5" Type="http://schemas.openxmlformats.org/officeDocument/2006/relationships/slide" Target="slide17.xml"/><Relationship Id="rId10" Type="http://schemas.openxmlformats.org/officeDocument/2006/relationships/slide" Target="slide275.xml"/><Relationship Id="rId4" Type="http://schemas.openxmlformats.org/officeDocument/2006/relationships/image" Target="../media/image35.png"/><Relationship Id="rId9" Type="http://schemas.openxmlformats.org/officeDocument/2006/relationships/image" Target="../media/image37.png"/></Relationships>
</file>

<file path=ppt/slides/_rels/slide26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65.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6.xml"/><Relationship Id="rId5" Type="http://schemas.openxmlformats.org/officeDocument/2006/relationships/slide" Target="slide17.xml"/><Relationship Id="rId10" Type="http://schemas.openxmlformats.org/officeDocument/2006/relationships/slide" Target="slide277.xml"/><Relationship Id="rId4" Type="http://schemas.openxmlformats.org/officeDocument/2006/relationships/image" Target="../media/image35.png"/><Relationship Id="rId9" Type="http://schemas.openxmlformats.org/officeDocument/2006/relationships/image" Target="../media/image37.png"/></Relationships>
</file>

<file path=ppt/slides/_rels/slide266.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8.xml"/><Relationship Id="rId5" Type="http://schemas.openxmlformats.org/officeDocument/2006/relationships/slide" Target="slide17.xml"/><Relationship Id="rId10" Type="http://schemas.openxmlformats.org/officeDocument/2006/relationships/slide" Target="slide279.xml"/><Relationship Id="rId4" Type="http://schemas.openxmlformats.org/officeDocument/2006/relationships/image" Target="../media/image35.png"/><Relationship Id="rId9" Type="http://schemas.openxmlformats.org/officeDocument/2006/relationships/image" Target="../media/image38.png"/></Relationships>
</file>

<file path=ppt/slides/_rels/slide26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6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69.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0.xml"/><Relationship Id="rId5" Type="http://schemas.openxmlformats.org/officeDocument/2006/relationships/slide" Target="slide17.xml"/><Relationship Id="rId10" Type="http://schemas.openxmlformats.org/officeDocument/2006/relationships/slide" Target="slide281.xml"/><Relationship Id="rId4" Type="http://schemas.openxmlformats.org/officeDocument/2006/relationships/image" Target="../media/image35.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0.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2.xml"/><Relationship Id="rId5" Type="http://schemas.openxmlformats.org/officeDocument/2006/relationships/slide" Target="slide17.xml"/><Relationship Id="rId10" Type="http://schemas.openxmlformats.org/officeDocument/2006/relationships/slide" Target="slide283.xml"/><Relationship Id="rId4" Type="http://schemas.openxmlformats.org/officeDocument/2006/relationships/image" Target="../media/image35.png"/><Relationship Id="rId9" Type="http://schemas.openxmlformats.org/officeDocument/2006/relationships/image" Target="../media/image38.png"/></Relationships>
</file>

<file path=ppt/slides/_rels/slide27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72.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4.xml"/><Relationship Id="rId5" Type="http://schemas.openxmlformats.org/officeDocument/2006/relationships/slide" Target="slide17.xml"/><Relationship Id="rId10" Type="http://schemas.openxmlformats.org/officeDocument/2006/relationships/slide" Target="slide285.xml"/><Relationship Id="rId4" Type="http://schemas.openxmlformats.org/officeDocument/2006/relationships/image" Target="../media/image35.png"/><Relationship Id="rId9" Type="http://schemas.openxmlformats.org/officeDocument/2006/relationships/image" Target="../media/image38.png"/></Relationships>
</file>

<file path=ppt/slides/_rels/slide27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7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7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7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7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7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7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8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8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8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8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8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4.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7.gif"/></Relationships>
</file>

<file path=ppt/slides/_rels/slide28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4.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1.gif"/></Relationships>
</file>

<file path=ppt/slides/_rels/slide2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8.xml"/><Relationship Id="rId5" Type="http://schemas.openxmlformats.org/officeDocument/2006/relationships/slide" Target="slide289.xml"/><Relationship Id="rId4" Type="http://schemas.openxmlformats.org/officeDocument/2006/relationships/image" Target="../media/image35.png"/></Relationships>
</file>

<file path=ppt/slides/_rels/slide288.xml.rels><?xml version="1.0" encoding="UTF-8" standalone="yes"?>
<Relationships xmlns="http://schemas.openxmlformats.org/package/2006/relationships"><Relationship Id="rId8" Type="http://schemas.openxmlformats.org/officeDocument/2006/relationships/slide" Target="slide290.xml"/><Relationship Id="rId3" Type="http://schemas.openxmlformats.org/officeDocument/2006/relationships/image" Target="../media/image34.png"/><Relationship Id="rId7" Type="http://schemas.openxmlformats.org/officeDocument/2006/relationships/slide" Target="slide29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6.gif"/><Relationship Id="rId4" Type="http://schemas.openxmlformats.org/officeDocument/2006/relationships/image" Target="../media/image35.png"/><Relationship Id="rId9" Type="http://schemas.openxmlformats.org/officeDocument/2006/relationships/audio" Target="../media/audio1.wav"/></Relationships>
</file>

<file path=ppt/slides/_rels/slide289.xml.rels><?xml version="1.0" encoding="UTF-8" standalone="yes"?>
<Relationships xmlns="http://schemas.openxmlformats.org/package/2006/relationships"><Relationship Id="rId8" Type="http://schemas.openxmlformats.org/officeDocument/2006/relationships/slide" Target="slide292.xml"/><Relationship Id="rId3" Type="http://schemas.openxmlformats.org/officeDocument/2006/relationships/image" Target="../media/image34.png"/><Relationship Id="rId7" Type="http://schemas.openxmlformats.org/officeDocument/2006/relationships/slide" Target="slide29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2.gif"/><Relationship Id="rId4" Type="http://schemas.openxmlformats.org/officeDocument/2006/relationships/image" Target="../media/image35.png"/><Relationship Id="rId9" Type="http://schemas.openxmlformats.org/officeDocument/2006/relationships/audio" Target="../media/audio1.wav"/></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audio" Target="../media/audio1.wav"/><Relationship Id="rId3" Type="http://schemas.openxmlformats.org/officeDocument/2006/relationships/slide" Target="slide247.xml"/><Relationship Id="rId7" Type="http://schemas.openxmlformats.org/officeDocument/2006/relationships/slide" Target="slide7.xml"/><Relationship Id="rId12" Type="http://schemas.openxmlformats.org/officeDocument/2006/relationships/image" Target="../media/image23.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2.png"/><Relationship Id="rId5" Type="http://schemas.openxmlformats.org/officeDocument/2006/relationships/slide" Target="slide8.xml"/><Relationship Id="rId10" Type="http://schemas.openxmlformats.org/officeDocument/2006/relationships/image" Target="../media/image11.gif"/><Relationship Id="rId4" Type="http://schemas.openxmlformats.org/officeDocument/2006/relationships/slide" Target="slide5.xml"/><Relationship Id="rId9" Type="http://schemas.openxmlformats.org/officeDocument/2006/relationships/slide" Target="slide31.xml"/></Relationships>
</file>

<file path=ppt/slides/_rels/slide290.xml.rels><?xml version="1.0" encoding="UTF-8" standalone="yes"?>
<Relationships xmlns="http://schemas.openxmlformats.org/package/2006/relationships"><Relationship Id="rId8" Type="http://schemas.openxmlformats.org/officeDocument/2006/relationships/slide" Target="slide295.xml"/><Relationship Id="rId3" Type="http://schemas.openxmlformats.org/officeDocument/2006/relationships/image" Target="../media/image34.png"/><Relationship Id="rId7" Type="http://schemas.openxmlformats.org/officeDocument/2006/relationships/slide" Target="slide29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6.gif"/><Relationship Id="rId4" Type="http://schemas.openxmlformats.org/officeDocument/2006/relationships/image" Target="../media/image35.png"/><Relationship Id="rId9" Type="http://schemas.openxmlformats.org/officeDocument/2006/relationships/audio" Target="../media/audio1.wav"/></Relationships>
</file>

<file path=ppt/slides/_rels/slide29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audio" Target="../media/audio1.wav"/><Relationship Id="rId5" Type="http://schemas.openxmlformats.org/officeDocument/2006/relationships/slide" Target="slide5.xml"/><Relationship Id="rId10" Type="http://schemas.openxmlformats.org/officeDocument/2006/relationships/slide" Target="slide297.xml"/><Relationship Id="rId4" Type="http://schemas.openxmlformats.org/officeDocument/2006/relationships/image" Target="../media/image35.png"/><Relationship Id="rId9" Type="http://schemas.openxmlformats.org/officeDocument/2006/relationships/slide" Target="slide296.xml"/></Relationships>
</file>

<file path=ppt/slides/_rels/slide292.xml.rels><?xml version="1.0" encoding="UTF-8" standalone="yes"?>
<Relationships xmlns="http://schemas.openxmlformats.org/package/2006/relationships"><Relationship Id="rId8" Type="http://schemas.openxmlformats.org/officeDocument/2006/relationships/slide" Target="slide299.xml"/><Relationship Id="rId3" Type="http://schemas.openxmlformats.org/officeDocument/2006/relationships/image" Target="../media/image34.png"/><Relationship Id="rId7" Type="http://schemas.openxmlformats.org/officeDocument/2006/relationships/slide" Target="slide29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6.gif"/><Relationship Id="rId4" Type="http://schemas.openxmlformats.org/officeDocument/2006/relationships/image" Target="../media/image35.png"/><Relationship Id="rId9" Type="http://schemas.openxmlformats.org/officeDocument/2006/relationships/audio" Target="../media/audio1.wav"/></Relationships>
</file>

<file path=ppt/slides/_rels/slide29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audio" Target="../media/audio1.wav"/><Relationship Id="rId5" Type="http://schemas.openxmlformats.org/officeDocument/2006/relationships/slide" Target="slide5.xml"/><Relationship Id="rId10" Type="http://schemas.openxmlformats.org/officeDocument/2006/relationships/slide" Target="slide301.xml"/><Relationship Id="rId4" Type="http://schemas.openxmlformats.org/officeDocument/2006/relationships/image" Target="../media/image35.png"/><Relationship Id="rId9" Type="http://schemas.openxmlformats.org/officeDocument/2006/relationships/slide" Target="slide300.xml"/></Relationships>
</file>

<file path=ppt/slides/_rels/slide29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29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2.xml"/><Relationship Id="rId4" Type="http://schemas.openxmlformats.org/officeDocument/2006/relationships/image" Target="../media/image35.png"/><Relationship Id="rId9" Type="http://schemas.openxmlformats.org/officeDocument/2006/relationships/slide" Target="slide303.xml"/></Relationships>
</file>

<file path=ppt/slides/_rels/slide29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4.xml"/><Relationship Id="rId4" Type="http://schemas.openxmlformats.org/officeDocument/2006/relationships/image" Target="../media/image35.png"/><Relationship Id="rId9" Type="http://schemas.openxmlformats.org/officeDocument/2006/relationships/slide" Target="slide305.xml"/></Relationships>
</file>

<file path=ppt/slides/_rels/slide297.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6.xml"/><Relationship Id="rId4" Type="http://schemas.openxmlformats.org/officeDocument/2006/relationships/image" Target="../media/image35.png"/><Relationship Id="rId9" Type="http://schemas.openxmlformats.org/officeDocument/2006/relationships/slide" Target="slide307.xml"/></Relationships>
</file>

<file path=ppt/slides/_rels/slide29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8.xml"/><Relationship Id="rId4" Type="http://schemas.openxmlformats.org/officeDocument/2006/relationships/image" Target="../media/image35.png"/><Relationship Id="rId9" Type="http://schemas.openxmlformats.org/officeDocument/2006/relationships/slide" Target="slide309.xml"/></Relationships>
</file>

<file path=ppt/slides/_rels/slide29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10.xml"/><Relationship Id="rId4" Type="http://schemas.openxmlformats.org/officeDocument/2006/relationships/image" Target="../media/image35.png"/><Relationship Id="rId9" Type="http://schemas.openxmlformats.org/officeDocument/2006/relationships/slide" Target="slide311.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12.xml"/><Relationship Id="rId4" Type="http://schemas.openxmlformats.org/officeDocument/2006/relationships/image" Target="../media/image35.png"/><Relationship Id="rId9" Type="http://schemas.openxmlformats.org/officeDocument/2006/relationships/slide" Target="slide313.xml"/></Relationships>
</file>

<file path=ppt/slides/_rels/slide30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0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0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4.xml"/><Relationship Id="rId4" Type="http://schemas.openxmlformats.org/officeDocument/2006/relationships/image" Target="../media/image35.png"/><Relationship Id="rId9" Type="http://schemas.openxmlformats.org/officeDocument/2006/relationships/slide" Target="slide315.xml"/></Relationships>
</file>

<file path=ppt/slides/_rels/slide30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05.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6.xml"/><Relationship Id="rId4" Type="http://schemas.openxmlformats.org/officeDocument/2006/relationships/image" Target="../media/image35.png"/><Relationship Id="rId9" Type="http://schemas.openxmlformats.org/officeDocument/2006/relationships/slide" Target="slide317.xml"/></Relationships>
</file>

<file path=ppt/slides/_rels/slide30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8.xml"/><Relationship Id="rId4" Type="http://schemas.openxmlformats.org/officeDocument/2006/relationships/image" Target="../media/image35.png"/><Relationship Id="rId9" Type="http://schemas.openxmlformats.org/officeDocument/2006/relationships/slide" Target="slide319.xml"/></Relationships>
</file>

<file path=ppt/slides/_rels/slide30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0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0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4.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0.xml"/><Relationship Id="rId4" Type="http://schemas.openxmlformats.org/officeDocument/2006/relationships/image" Target="../media/image35.png"/><Relationship Id="rId9" Type="http://schemas.openxmlformats.org/officeDocument/2006/relationships/slide" Target="slide321.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2.xml"/></Relationships>
</file>

<file path=ppt/slides/_rels/slide31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2.xml"/><Relationship Id="rId4" Type="http://schemas.openxmlformats.org/officeDocument/2006/relationships/image" Target="../media/image35.png"/><Relationship Id="rId9" Type="http://schemas.openxmlformats.org/officeDocument/2006/relationships/slide" Target="slide323.xml"/></Relationships>
</file>

<file path=ppt/slides/_rels/slide31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4.xml"/><Relationship Id="rId4" Type="http://schemas.openxmlformats.org/officeDocument/2006/relationships/image" Target="../media/image35.png"/><Relationship Id="rId9" Type="http://schemas.openxmlformats.org/officeDocument/2006/relationships/slide" Target="slide325.xml"/></Relationships>
</file>

<file path=ppt/slides/_rels/slide31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1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9.xml"/></Relationships>
</file>

<file path=ppt/slides/_rels/slide32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image" Target="../media/image6.gif"/></Relationships>
</file>

<file path=ppt/slides/_rels/slide3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328.xml"/><Relationship Id="rId5" Type="http://schemas.openxmlformats.org/officeDocument/2006/relationships/slide" Target="slide329.xml"/><Relationship Id="rId4" Type="http://schemas.openxmlformats.org/officeDocument/2006/relationships/image" Target="../media/image35.png"/></Relationships>
</file>

<file path=ppt/slides/_rels/slide328.xml.rels><?xml version="1.0" encoding="UTF-8" standalone="yes"?>
<Relationships xmlns="http://schemas.openxmlformats.org/package/2006/relationships"><Relationship Id="rId8" Type="http://schemas.openxmlformats.org/officeDocument/2006/relationships/slide" Target="slide331.xm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10.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30.xml"/></Relationships>
</file>

<file path=ppt/slides/_rels/slide329.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10.gif"/><Relationship Id="rId10" Type="http://schemas.openxmlformats.org/officeDocument/2006/relationships/slide" Target="slide332.xml"/><Relationship Id="rId4" Type="http://schemas.openxmlformats.org/officeDocument/2006/relationships/image" Target="../media/image35.png"/><Relationship Id="rId9" Type="http://schemas.openxmlformats.org/officeDocument/2006/relationships/slide" Target="slide333.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327.xml"/><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audio" Target="../media/audio1.wav"/><Relationship Id="rId5" Type="http://schemas.openxmlformats.org/officeDocument/2006/relationships/slide" Target="slide8.xml"/><Relationship Id="rId10" Type="http://schemas.openxmlformats.org/officeDocument/2006/relationships/image" Target="../media/image26.png"/><Relationship Id="rId4" Type="http://schemas.openxmlformats.org/officeDocument/2006/relationships/slide" Target="slide5.xml"/><Relationship Id="rId9" Type="http://schemas.openxmlformats.org/officeDocument/2006/relationships/image" Target="../media/image10.gif"/></Relationships>
</file>

<file path=ppt/slides/_rels/slide330.xml.rels><?xml version="1.0" encoding="UTF-8" standalone="yes"?>
<Relationships xmlns="http://schemas.openxmlformats.org/package/2006/relationships"><Relationship Id="rId8" Type="http://schemas.openxmlformats.org/officeDocument/2006/relationships/slide" Target="slide334.xm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10.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35.xml"/></Relationships>
</file>

<file path=ppt/slides/_rels/slide33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3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36.xml"/><Relationship Id="rId5" Type="http://schemas.openxmlformats.org/officeDocument/2006/relationships/slide" Target="slide5.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3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10.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39.xml"/></Relationships>
</file>

<file path=ppt/slides/_rels/slide33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4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40.xml"/><Relationship Id="rId5" Type="http://schemas.openxmlformats.org/officeDocument/2006/relationships/slide" Target="slide5.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3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4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3.xml"/><Relationship Id="rId5" Type="http://schemas.openxmlformats.org/officeDocument/2006/relationships/slide" Target="slide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36.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4.xml"/><Relationship Id="rId5" Type="http://schemas.openxmlformats.org/officeDocument/2006/relationships/slide" Target="slide7.xml"/><Relationship Id="rId10" Type="http://schemas.openxmlformats.org/officeDocument/2006/relationships/slide" Target="slide345.xml"/><Relationship Id="rId4" Type="http://schemas.openxmlformats.org/officeDocument/2006/relationships/image" Target="../media/image35.png"/><Relationship Id="rId9" Type="http://schemas.openxmlformats.org/officeDocument/2006/relationships/image" Target="../media/image37.png"/></Relationships>
</file>

<file path=ppt/slides/_rels/slide3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4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7.xml"/><Relationship Id="rId5" Type="http://schemas.openxmlformats.org/officeDocument/2006/relationships/slide" Target="slide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38.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8.xml"/><Relationship Id="rId5" Type="http://schemas.openxmlformats.org/officeDocument/2006/relationships/slide" Target="slide7.xml"/><Relationship Id="rId10" Type="http://schemas.openxmlformats.org/officeDocument/2006/relationships/slide" Target="slide349.xml"/><Relationship Id="rId4" Type="http://schemas.openxmlformats.org/officeDocument/2006/relationships/image" Target="../media/image35.png"/><Relationship Id="rId9" Type="http://schemas.openxmlformats.org/officeDocument/2006/relationships/image" Target="../media/image37.png"/></Relationships>
</file>

<file path=ppt/slides/_rels/slide3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5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51.xml"/><Relationship Id="rId5" Type="http://schemas.openxmlformats.org/officeDocument/2006/relationships/slide" Target="slide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4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52.xml"/><Relationship Id="rId5" Type="http://schemas.openxmlformats.org/officeDocument/2006/relationships/slide" Target="slide7.xml"/><Relationship Id="rId10" Type="http://schemas.openxmlformats.org/officeDocument/2006/relationships/slide" Target="slide353.xml"/><Relationship Id="rId4" Type="http://schemas.openxmlformats.org/officeDocument/2006/relationships/image" Target="../media/image35.png"/><Relationship Id="rId9" Type="http://schemas.openxmlformats.org/officeDocument/2006/relationships/image" Target="../media/image37.png"/></Relationships>
</file>

<file path=ppt/slides/_rels/slide3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5.gif"/><Relationship Id="rId5" Type="http://schemas.openxmlformats.org/officeDocument/2006/relationships/slide" Target="slide7.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42.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4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5.xml"/><Relationship Id="rId5" Type="http://schemas.openxmlformats.org/officeDocument/2006/relationships/slide" Target="slide1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4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4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5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7.xml"/><Relationship Id="rId5" Type="http://schemas.openxmlformats.org/officeDocument/2006/relationships/slide" Target="slide1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46.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8.xml"/><Relationship Id="rId5" Type="http://schemas.openxmlformats.org/officeDocument/2006/relationships/slide" Target="slide17.xml"/><Relationship Id="rId10" Type="http://schemas.openxmlformats.org/officeDocument/2006/relationships/slide" Target="slide359.xml"/><Relationship Id="rId4" Type="http://schemas.openxmlformats.org/officeDocument/2006/relationships/image" Target="../media/image35.png"/><Relationship Id="rId9" Type="http://schemas.openxmlformats.org/officeDocument/2006/relationships/image" Target="../media/image37.png"/></Relationships>
</file>

<file path=ppt/slides/_rels/slide3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slide" Target="slide17.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48.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4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slide" Target="slide36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1.xml"/><Relationship Id="rId5" Type="http://schemas.openxmlformats.org/officeDocument/2006/relationships/slide" Target="slide17.xml"/><Relationship Id="rId10" Type="http://schemas.openxmlformats.org/officeDocument/2006/relationships/image" Target="../media/image5.gif"/><Relationship Id="rId4" Type="http://schemas.openxmlformats.org/officeDocument/2006/relationships/image" Target="../media/image35.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5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2.xml"/><Relationship Id="rId5" Type="http://schemas.openxmlformats.org/officeDocument/2006/relationships/slide" Target="slide17.xml"/><Relationship Id="rId10" Type="http://schemas.openxmlformats.org/officeDocument/2006/relationships/slide" Target="slide363.xml"/><Relationship Id="rId4" Type="http://schemas.openxmlformats.org/officeDocument/2006/relationships/image" Target="../media/image35.png"/><Relationship Id="rId9" Type="http://schemas.openxmlformats.org/officeDocument/2006/relationships/image" Target="../media/image37.png"/></Relationships>
</file>

<file path=ppt/slides/_rels/slide3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463.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slide" Target="slide17.xml"/><Relationship Id="rId10" Type="http://schemas.openxmlformats.org/officeDocument/2006/relationships/image" Target="../media/image10.gif"/><Relationship Id="rId4" Type="http://schemas.openxmlformats.org/officeDocument/2006/relationships/image" Target="../media/image35.png"/><Relationship Id="rId9" Type="http://schemas.microsoft.com/office/2007/relationships/hdphoto" Target="../media/hdphoto1.wdp"/></Relationships>
</file>

<file path=ppt/slides/_rels/slide35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image" Target="../media/image10.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4.xml"/><Relationship Id="rId5" Type="http://schemas.openxmlformats.org/officeDocument/2006/relationships/slide" Target="slide17.xml"/><Relationship Id="rId10" Type="http://schemas.openxmlformats.org/officeDocument/2006/relationships/slide" Target="slide365.xml"/><Relationship Id="rId4" Type="http://schemas.openxmlformats.org/officeDocument/2006/relationships/image" Target="../media/image35.png"/><Relationship Id="rId9" Type="http://schemas.openxmlformats.org/officeDocument/2006/relationships/image" Target="../media/image37.png"/></Relationships>
</file>

<file path=ppt/slides/_rels/slide35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463.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slide" Target="slide17.xml"/><Relationship Id="rId10" Type="http://schemas.openxmlformats.org/officeDocument/2006/relationships/image" Target="../media/image10.gif"/><Relationship Id="rId4" Type="http://schemas.openxmlformats.org/officeDocument/2006/relationships/image" Target="../media/image35.png"/><Relationship Id="rId9" Type="http://schemas.microsoft.com/office/2007/relationships/hdphoto" Target="../media/hdphoto1.wdp"/></Relationships>
</file>

<file path=ppt/slides/_rels/slide35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5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2.xml"/></Relationships>
</file>

<file path=ppt/slides/_rels/slide358.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67.xml"/><Relationship Id="rId7" Type="http://schemas.openxmlformats.org/officeDocument/2006/relationships/slide" Target="slide3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3.png"/><Relationship Id="rId5" Type="http://schemas.openxmlformats.org/officeDocument/2006/relationships/slide" Target="slide8.xml"/><Relationship Id="rId10" Type="http://schemas.openxmlformats.org/officeDocument/2006/relationships/image" Target="../media/image9.gif"/><Relationship Id="rId4" Type="http://schemas.openxmlformats.org/officeDocument/2006/relationships/slide" Target="slide5.xml"/><Relationship Id="rId9" Type="http://schemas.openxmlformats.org/officeDocument/2006/relationships/image" Target="../media/image24.png"/></Relationships>
</file>

<file path=ppt/slides/_rels/slide360.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62.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6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4.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5.gif"/></Relationships>
</file>

<file path=ppt/slides/_rels/slide3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10.gif"/><Relationship Id="rId4" Type="http://schemas.openxmlformats.org/officeDocument/2006/relationships/image" Target="../media/image35.png"/><Relationship Id="rId9" Type="http://schemas.openxmlformats.org/officeDocument/2006/relationships/slide" Target="slide463.xml"/></Relationships>
</file>

<file path=ppt/slides/_rels/slide3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slide" Target="slide36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369.xml"/><Relationship Id="rId5" Type="http://schemas.openxmlformats.org/officeDocument/2006/relationships/image" Target="../media/image35.png"/><Relationship Id="rId4" Type="http://schemas.openxmlformats.org/officeDocument/2006/relationships/image" Target="../media/image4.gif"/></Relationships>
</file>

<file path=ppt/slides/_rels/slide368.xml.rels><?xml version="1.0" encoding="UTF-8" standalone="yes"?>
<Relationships xmlns="http://schemas.openxmlformats.org/package/2006/relationships"><Relationship Id="rId8" Type="http://schemas.openxmlformats.org/officeDocument/2006/relationships/slide" Target="slide371.xml"/><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70.xml"/></Relationships>
</file>

<file path=ppt/slides/_rels/slide36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gif"/><Relationship Id="rId11" Type="http://schemas.openxmlformats.org/officeDocument/2006/relationships/audio" Target="../media/audio1.wav"/><Relationship Id="rId5" Type="http://schemas.openxmlformats.org/officeDocument/2006/relationships/image" Target="../media/image4.gif"/><Relationship Id="rId10" Type="http://schemas.openxmlformats.org/officeDocument/2006/relationships/slide" Target="slide372.xml"/><Relationship Id="rId4" Type="http://schemas.openxmlformats.org/officeDocument/2006/relationships/image" Target="../media/image35.png"/><Relationship Id="rId9" Type="http://schemas.openxmlformats.org/officeDocument/2006/relationships/slide" Target="slide373.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6.xml"/></Relationships>
</file>

<file path=ppt/slides/_rels/slide370.xml.rels><?xml version="1.0" encoding="UTF-8" standalone="yes"?>
<Relationships xmlns="http://schemas.openxmlformats.org/package/2006/relationships"><Relationship Id="rId8" Type="http://schemas.openxmlformats.org/officeDocument/2006/relationships/slide" Target="slide374.xml"/><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75.xml"/></Relationships>
</file>

<file path=ppt/slides/_rels/slide371.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7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76.xml"/><Relationship Id="rId5" Type="http://schemas.openxmlformats.org/officeDocument/2006/relationships/slide" Target="slide5.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72.xml.rels><?xml version="1.0" encoding="UTF-8" standalone="yes"?>
<Relationships xmlns="http://schemas.openxmlformats.org/package/2006/relationships"><Relationship Id="rId8" Type="http://schemas.openxmlformats.org/officeDocument/2006/relationships/slide" Target="slide378.xml"/><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379.xml"/></Relationships>
</file>

<file path=ppt/slides/_rels/slide373.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8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80.xml"/><Relationship Id="rId5" Type="http://schemas.openxmlformats.org/officeDocument/2006/relationships/slide" Target="slide5.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74.xml.rels><?xml version="1.0" encoding="UTF-8" standalone="yes"?>
<Relationships xmlns="http://schemas.openxmlformats.org/package/2006/relationships"><Relationship Id="rId8" Type="http://schemas.openxmlformats.org/officeDocument/2006/relationships/slide" Target="slide454.xml"/><Relationship Id="rId3" Type="http://schemas.openxmlformats.org/officeDocument/2006/relationships/image" Target="../media/image34.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audio" Target="../media/audio1.wav"/><Relationship Id="rId5" Type="http://schemas.openxmlformats.org/officeDocument/2006/relationships/image" Target="../media/image35.png"/><Relationship Id="rId10" Type="http://schemas.openxmlformats.org/officeDocument/2006/relationships/image" Target="../media/image33.png"/><Relationship Id="rId4" Type="http://schemas.openxmlformats.org/officeDocument/2006/relationships/image" Target="../media/image4.gif"/><Relationship Id="rId9" Type="http://schemas.openxmlformats.org/officeDocument/2006/relationships/image" Target="../media/image9.gif"/></Relationships>
</file>

<file path=ppt/slides/_rels/slide375.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8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3.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7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4.xml"/><Relationship Id="rId5" Type="http://schemas.openxmlformats.org/officeDocument/2006/relationships/slide" Target="slide7.xml"/><Relationship Id="rId10" Type="http://schemas.openxmlformats.org/officeDocument/2006/relationships/slide" Target="slide385.xml"/><Relationship Id="rId4" Type="http://schemas.openxmlformats.org/officeDocument/2006/relationships/image" Target="../media/image35.png"/><Relationship Id="rId9" Type="http://schemas.openxmlformats.org/officeDocument/2006/relationships/image" Target="../media/image33.png"/></Relationships>
</file>

<file path=ppt/slides/_rels/slide377.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8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7.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78.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8.xml"/><Relationship Id="rId5" Type="http://schemas.openxmlformats.org/officeDocument/2006/relationships/slide" Target="slide7.xml"/><Relationship Id="rId10" Type="http://schemas.openxmlformats.org/officeDocument/2006/relationships/slide" Target="slide389.xml"/><Relationship Id="rId4" Type="http://schemas.openxmlformats.org/officeDocument/2006/relationships/image" Target="../media/image35.png"/><Relationship Id="rId9" Type="http://schemas.openxmlformats.org/officeDocument/2006/relationships/image" Target="../media/image33.png"/></Relationships>
</file>

<file path=ppt/slides/_rels/slide379.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9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91.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9.xml"/></Relationships>
</file>

<file path=ppt/slides/_rels/slide380.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92.xml"/><Relationship Id="rId5" Type="http://schemas.openxmlformats.org/officeDocument/2006/relationships/slide" Target="slide7.xml"/><Relationship Id="rId10" Type="http://schemas.openxmlformats.org/officeDocument/2006/relationships/slide" Target="slide393.xml"/><Relationship Id="rId4" Type="http://schemas.openxmlformats.org/officeDocument/2006/relationships/image" Target="../media/image35.png"/><Relationship Id="rId9" Type="http://schemas.openxmlformats.org/officeDocument/2006/relationships/image" Target="../media/image33.png"/></Relationships>
</file>

<file path=ppt/slides/_rels/slide381.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microsoft.com/office/2007/relationships/hdphoto" Target="../media/hdphoto1.wdp"/><Relationship Id="rId5" Type="http://schemas.openxmlformats.org/officeDocument/2006/relationships/slide" Target="slide7.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82.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83.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9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5.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8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85.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39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7.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8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8.xml"/><Relationship Id="rId5" Type="http://schemas.openxmlformats.org/officeDocument/2006/relationships/slide" Target="slide17.xml"/><Relationship Id="rId10" Type="http://schemas.openxmlformats.org/officeDocument/2006/relationships/slide" Target="slide399.xml"/><Relationship Id="rId4" Type="http://schemas.openxmlformats.org/officeDocument/2006/relationships/image" Target="../media/image35.png"/><Relationship Id="rId9" Type="http://schemas.openxmlformats.org/officeDocument/2006/relationships/image" Target="../media/image33.png"/></Relationships>
</file>

<file path=ppt/slides/_rels/slide387.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88.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89.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slide" Target="slide40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1.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6.xml"/></Relationships>
</file>

<file path=ppt/slides/_rels/slide390.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2.xml"/><Relationship Id="rId5" Type="http://schemas.openxmlformats.org/officeDocument/2006/relationships/slide" Target="slide17.xml"/><Relationship Id="rId10" Type="http://schemas.openxmlformats.org/officeDocument/2006/relationships/slide" Target="slide403.xml"/><Relationship Id="rId4" Type="http://schemas.openxmlformats.org/officeDocument/2006/relationships/image" Target="../media/image35.png"/><Relationship Id="rId9" Type="http://schemas.openxmlformats.org/officeDocument/2006/relationships/image" Target="../media/image33.png"/></Relationships>
</file>

<file path=ppt/slides/_rels/slide391.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9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34.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4.xml"/><Relationship Id="rId5" Type="http://schemas.openxmlformats.org/officeDocument/2006/relationships/slide" Target="slide17.xml"/><Relationship Id="rId10" Type="http://schemas.openxmlformats.org/officeDocument/2006/relationships/slide" Target="slide405.xml"/><Relationship Id="rId4" Type="http://schemas.openxmlformats.org/officeDocument/2006/relationships/image" Target="../media/image35.png"/><Relationship Id="rId9" Type="http://schemas.openxmlformats.org/officeDocument/2006/relationships/image" Target="../media/image33.png"/></Relationships>
</file>

<file path=ppt/slides/_rels/slide393.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9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95.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96.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97.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398.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399.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5.xml"/><Relationship Id="rId7"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slide" Target="slide1.xml"/><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7.xml"/><Relationship Id="rId7" Type="http://schemas.openxmlformats.org/officeDocument/2006/relationships/image" Target="../media/image22.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slide" Target="slide41.xml"/><Relationship Id="rId4" Type="http://schemas.openxmlformats.org/officeDocument/2006/relationships/slide" Target="slide287.xml"/></Relationships>
</file>

<file path=ppt/slides/_rels/slide400.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401.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402.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403.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40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9.gif"/></Relationships>
</file>

<file path=ppt/slides/_rels/slide405.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4.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9.gif"/></Relationships>
</file>

<file path=ppt/slides/_rels/slide4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08.xml"/><Relationship Id="rId5" Type="http://schemas.openxmlformats.org/officeDocument/2006/relationships/slide" Target="slide409.xml"/><Relationship Id="rId4" Type="http://schemas.openxmlformats.org/officeDocument/2006/relationships/image" Target="../media/image35.png"/></Relationships>
</file>

<file path=ppt/slides/_rels/slide408.xml.rels><?xml version="1.0" encoding="UTF-8" standalone="yes"?>
<Relationships xmlns="http://schemas.openxmlformats.org/package/2006/relationships"><Relationship Id="rId8" Type="http://schemas.openxmlformats.org/officeDocument/2006/relationships/slide" Target="slide411.xml"/><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3.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410.xml"/></Relationships>
</file>

<file path=ppt/slides/_rels/slide409.xml.rels><?xml version="1.0" encoding="UTF-8" standalone="yes"?>
<Relationships xmlns="http://schemas.openxmlformats.org/package/2006/relationships"><Relationship Id="rId8" Type="http://schemas.openxmlformats.org/officeDocument/2006/relationships/slide" Target="slide413.xml"/><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3.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412.xml"/></Relationships>
</file>

<file path=ppt/slides/_rels/slide4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2.xml"/></Relationships>
</file>

<file path=ppt/slides/_rels/slide410.xml.rels><?xml version="1.0" encoding="UTF-8" standalone="yes"?>
<Relationships xmlns="http://schemas.openxmlformats.org/package/2006/relationships"><Relationship Id="rId8" Type="http://schemas.openxmlformats.org/officeDocument/2006/relationships/slide" Target="slide414.xml"/><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3.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415.xml"/></Relationships>
</file>

<file path=ppt/slides/_rels/slide41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17.xml"/><Relationship Id="rId5" Type="http://schemas.openxmlformats.org/officeDocument/2006/relationships/slide" Target="slide5.xml"/><Relationship Id="rId10" Type="http://schemas.openxmlformats.org/officeDocument/2006/relationships/slide" Target="slide416.xml"/><Relationship Id="rId4" Type="http://schemas.openxmlformats.org/officeDocument/2006/relationships/image" Target="../media/image35.png"/><Relationship Id="rId9" Type="http://schemas.openxmlformats.org/officeDocument/2006/relationships/image" Target="../media/image40.png"/></Relationships>
</file>

<file path=ppt/slides/_rels/slide412.xml.rels><?xml version="1.0" encoding="UTF-8" standalone="yes"?>
<Relationships xmlns="http://schemas.openxmlformats.org/package/2006/relationships"><Relationship Id="rId8" Type="http://schemas.openxmlformats.org/officeDocument/2006/relationships/slide" Target="slide418.xml"/><Relationship Id="rId3" Type="http://schemas.openxmlformats.org/officeDocument/2006/relationships/image" Target="../media/image34.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3.gif"/><Relationship Id="rId10" Type="http://schemas.openxmlformats.org/officeDocument/2006/relationships/audio" Target="../media/audio1.wav"/><Relationship Id="rId4" Type="http://schemas.openxmlformats.org/officeDocument/2006/relationships/image" Target="../media/image35.png"/><Relationship Id="rId9" Type="http://schemas.openxmlformats.org/officeDocument/2006/relationships/slide" Target="slide419.xml"/></Relationships>
</file>

<file path=ppt/slides/_rels/slide41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21.xml"/><Relationship Id="rId5" Type="http://schemas.openxmlformats.org/officeDocument/2006/relationships/slide" Target="slide5.xml"/><Relationship Id="rId10" Type="http://schemas.openxmlformats.org/officeDocument/2006/relationships/slide" Target="slide420.xml"/><Relationship Id="rId4" Type="http://schemas.openxmlformats.org/officeDocument/2006/relationships/image" Target="../media/image35.png"/><Relationship Id="rId9" Type="http://schemas.openxmlformats.org/officeDocument/2006/relationships/image" Target="../media/image40.png"/></Relationships>
</file>

<file path=ppt/slides/_rels/slide41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1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2.xml"/><Relationship Id="rId5" Type="http://schemas.openxmlformats.org/officeDocument/2006/relationships/slide" Target="slide7.xml"/><Relationship Id="rId10" Type="http://schemas.openxmlformats.org/officeDocument/2006/relationships/slide" Target="slide423.xml"/><Relationship Id="rId4" Type="http://schemas.openxmlformats.org/officeDocument/2006/relationships/image" Target="../media/image35.png"/><Relationship Id="rId9" Type="http://schemas.openxmlformats.org/officeDocument/2006/relationships/image" Target="../media/image40.png"/></Relationships>
</file>

<file path=ppt/slides/_rels/slide41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4.xml"/><Relationship Id="rId5" Type="http://schemas.openxmlformats.org/officeDocument/2006/relationships/slide" Target="slide7.xml"/><Relationship Id="rId10" Type="http://schemas.openxmlformats.org/officeDocument/2006/relationships/slide" Target="slide425.xml"/><Relationship Id="rId4" Type="http://schemas.openxmlformats.org/officeDocument/2006/relationships/image" Target="../media/image35.png"/><Relationship Id="rId9" Type="http://schemas.openxmlformats.org/officeDocument/2006/relationships/image" Target="../media/image39.png"/></Relationships>
</file>

<file path=ppt/slides/_rels/slide41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6.xml"/><Relationship Id="rId5" Type="http://schemas.openxmlformats.org/officeDocument/2006/relationships/slide" Target="slide7.xml"/><Relationship Id="rId10" Type="http://schemas.openxmlformats.org/officeDocument/2006/relationships/slide" Target="slide427.xml"/><Relationship Id="rId4" Type="http://schemas.openxmlformats.org/officeDocument/2006/relationships/image" Target="../media/image35.png"/><Relationship Id="rId9" Type="http://schemas.openxmlformats.org/officeDocument/2006/relationships/image" Target="../media/image40.png"/></Relationships>
</file>

<file path=ppt/slides/_rels/slide41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8.xml"/><Relationship Id="rId5" Type="http://schemas.openxmlformats.org/officeDocument/2006/relationships/slide" Target="slide7.xml"/><Relationship Id="rId10" Type="http://schemas.openxmlformats.org/officeDocument/2006/relationships/slide" Target="slide429.xml"/><Relationship Id="rId4" Type="http://schemas.openxmlformats.org/officeDocument/2006/relationships/image" Target="../media/image35.png"/><Relationship Id="rId9" Type="http://schemas.openxmlformats.org/officeDocument/2006/relationships/image" Target="../media/image39.png"/></Relationships>
</file>

<file path=ppt/slides/_rels/slide41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30.xml"/><Relationship Id="rId5" Type="http://schemas.openxmlformats.org/officeDocument/2006/relationships/slide" Target="slide7.xml"/><Relationship Id="rId10" Type="http://schemas.openxmlformats.org/officeDocument/2006/relationships/slide" Target="slide431.xml"/><Relationship Id="rId4" Type="http://schemas.openxmlformats.org/officeDocument/2006/relationships/image" Target="../media/image35.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0.xml"/></Relationships>
</file>

<file path=ppt/slides/_rels/slide42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32.xml"/><Relationship Id="rId5" Type="http://schemas.openxmlformats.org/officeDocument/2006/relationships/slide" Target="slide7.xml"/><Relationship Id="rId10" Type="http://schemas.openxmlformats.org/officeDocument/2006/relationships/slide" Target="slide433.xml"/><Relationship Id="rId4" Type="http://schemas.openxmlformats.org/officeDocument/2006/relationships/image" Target="../media/image35.png"/><Relationship Id="rId9" Type="http://schemas.openxmlformats.org/officeDocument/2006/relationships/image" Target="../media/image39.png"/></Relationships>
</file>

<file path=ppt/slides/_rels/slide42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2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2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4.xml"/><Relationship Id="rId5" Type="http://schemas.openxmlformats.org/officeDocument/2006/relationships/slide" Target="slide17.xml"/><Relationship Id="rId10" Type="http://schemas.openxmlformats.org/officeDocument/2006/relationships/slide" Target="slide435.xml"/><Relationship Id="rId4" Type="http://schemas.openxmlformats.org/officeDocument/2006/relationships/image" Target="../media/image35.png"/><Relationship Id="rId9" Type="http://schemas.openxmlformats.org/officeDocument/2006/relationships/image" Target="../media/image40.png"/></Relationships>
</file>

<file path=ppt/slides/_rels/slide42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2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6.xml"/><Relationship Id="rId5" Type="http://schemas.openxmlformats.org/officeDocument/2006/relationships/slide" Target="slide17.xml"/><Relationship Id="rId10" Type="http://schemas.openxmlformats.org/officeDocument/2006/relationships/slide" Target="slide437.xml"/><Relationship Id="rId4" Type="http://schemas.openxmlformats.org/officeDocument/2006/relationships/image" Target="../media/image35.png"/><Relationship Id="rId9" Type="http://schemas.openxmlformats.org/officeDocument/2006/relationships/image" Target="../media/image40.png"/></Relationships>
</file>

<file path=ppt/slides/_rels/slide42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8.xml"/><Relationship Id="rId5" Type="http://schemas.openxmlformats.org/officeDocument/2006/relationships/slide" Target="slide17.xml"/><Relationship Id="rId10" Type="http://schemas.openxmlformats.org/officeDocument/2006/relationships/slide" Target="slide439.xml"/><Relationship Id="rId4" Type="http://schemas.openxmlformats.org/officeDocument/2006/relationships/image" Target="../media/image35.png"/><Relationship Id="rId9" Type="http://schemas.openxmlformats.org/officeDocument/2006/relationships/image" Target="../media/image39.png"/></Relationships>
</file>

<file path=ppt/slides/_rels/slide42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28.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2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0.xml"/><Relationship Id="rId5" Type="http://schemas.openxmlformats.org/officeDocument/2006/relationships/slide" Target="slide17.xml"/><Relationship Id="rId10" Type="http://schemas.openxmlformats.org/officeDocument/2006/relationships/slide" Target="slide441.xml"/><Relationship Id="rId4" Type="http://schemas.openxmlformats.org/officeDocument/2006/relationships/image" Target="../media/image35.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8.xml"/><Relationship Id="rId7" Type="http://schemas.openxmlformats.org/officeDocument/2006/relationships/image" Target="../media/image3.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slide" Target="slide44.xml"/><Relationship Id="rId4" Type="http://schemas.openxmlformats.org/officeDocument/2006/relationships/slide" Target="slide407.xml"/></Relationships>
</file>

<file path=ppt/slides/_rels/slide43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2.xml"/><Relationship Id="rId5" Type="http://schemas.openxmlformats.org/officeDocument/2006/relationships/slide" Target="slide17.xml"/><Relationship Id="rId10" Type="http://schemas.openxmlformats.org/officeDocument/2006/relationships/slide" Target="slide443.xml"/><Relationship Id="rId4" Type="http://schemas.openxmlformats.org/officeDocument/2006/relationships/image" Target="../media/image35.png"/><Relationship Id="rId9" Type="http://schemas.openxmlformats.org/officeDocument/2006/relationships/image" Target="../media/image39.png"/></Relationships>
</file>

<file path=ppt/slides/_rels/slide43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3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image" Target="../media/image3.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4.xml"/><Relationship Id="rId5" Type="http://schemas.openxmlformats.org/officeDocument/2006/relationships/slide" Target="slide17.xml"/><Relationship Id="rId10" Type="http://schemas.openxmlformats.org/officeDocument/2006/relationships/slide" Target="slide445.xml"/><Relationship Id="rId4" Type="http://schemas.openxmlformats.org/officeDocument/2006/relationships/image" Target="../media/image35.png"/><Relationship Id="rId9" Type="http://schemas.openxmlformats.org/officeDocument/2006/relationships/image" Target="../media/image39.png"/></Relationships>
</file>

<file path=ppt/slides/_rels/slide43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3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3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3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37.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38.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3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5.xml"/></Relationships>
</file>

<file path=ppt/slides/_rels/slide440.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41.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4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4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4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34.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12.gif"/></Relationships>
</file>

<file path=ppt/slides/_rels/slide445.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4.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gif"/></Relationships>
</file>

<file path=ppt/slides/_rels/slide44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slide" Target="slide466.xml"/></Relationships>
</file>

<file path=ppt/slides/_rels/slide447.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448.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8.gif"/></Relationships>
</file>

<file path=ppt/slides/_rels/slide449.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6.gif"/></Relationships>
</file>

<file path=ppt/slides/_rels/slide4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6.xml"/></Relationships>
</file>

<file path=ppt/slides/_rels/slide450.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7.gif"/></Relationships>
</file>

<file path=ppt/slides/_rels/slide451.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11.gif"/></Relationships>
</file>

<file path=ppt/slides/_rels/slide452.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12.gif"/></Relationships>
</file>

<file path=ppt/slides/_rels/slide453.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10.gif"/></Relationships>
</file>

<file path=ppt/slides/_rels/slide454.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9.gif"/></Relationships>
</file>

<file path=ppt/slides/_rels/slide455.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41.gif"/><Relationship Id="rId1" Type="http://schemas.openxmlformats.org/officeDocument/2006/relationships/slideLayout" Target="../slideLayouts/slideLayout12.xml"/><Relationship Id="rId4" Type="http://schemas.openxmlformats.org/officeDocument/2006/relationships/image" Target="../media/image3.gif"/></Relationships>
</file>

<file path=ppt/slides/_rels/slide456.xml.rels><?xml version="1.0" encoding="UTF-8" standalone="yes"?>
<Relationships xmlns="http://schemas.openxmlformats.org/package/2006/relationships"><Relationship Id="rId3" Type="http://schemas.openxmlformats.org/officeDocument/2006/relationships/slide" Target="slide466.xml"/><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3.xml"/></Relationships>
</file>

<file path=ppt/slides/_rels/slide46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slide" Target="slide466.xml"/><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467.xml"/></Relationships>
</file>

<file path=ppt/slides/_rels/slide467.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image" Target="../media/image12.gif"/><Relationship Id="rId18" Type="http://schemas.openxmlformats.org/officeDocument/2006/relationships/audio" Target="../media/audio1.wav"/><Relationship Id="rId3" Type="http://schemas.openxmlformats.org/officeDocument/2006/relationships/image" Target="../media/image3.gif"/><Relationship Id="rId7" Type="http://schemas.openxmlformats.org/officeDocument/2006/relationships/image" Target="../media/image7.gif"/><Relationship Id="rId12" Type="http://schemas.openxmlformats.org/officeDocument/2006/relationships/image" Target="../media/image11.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gif"/><Relationship Id="rId11" Type="http://schemas.openxmlformats.org/officeDocument/2006/relationships/image" Target="../media/image10.gif"/><Relationship Id="rId5" Type="http://schemas.openxmlformats.org/officeDocument/2006/relationships/image" Target="../media/image5.gif"/><Relationship Id="rId10" Type="http://schemas.openxmlformats.org/officeDocument/2006/relationships/hyperlink" Target="http://www.free-power-point-templates.com/" TargetMode="External"/><Relationship Id="rId4" Type="http://schemas.openxmlformats.org/officeDocument/2006/relationships/image" Target="../media/image4.gif"/><Relationship Id="rId9" Type="http://schemas.openxmlformats.org/officeDocument/2006/relationships/image" Target="../media/image9.gif"/><Relationship Id="rId14" Type="http://schemas.openxmlformats.org/officeDocument/2006/relationships/image" Target="../media/image13.gif"/></Relationships>
</file>

<file path=ppt/slides/_rels/slide4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4.png"/><Relationship Id="rId7" Type="http://schemas.openxmlformats.org/officeDocument/2006/relationships/slide" Target="slide4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9.xml"/><Relationship Id="rId5" Type="http://schemas.openxmlformats.org/officeDocument/2006/relationships/image" Target="../media/image35.png"/><Relationship Id="rId4" Type="http://schemas.openxmlformats.org/officeDocument/2006/relationships/image" Target="../media/image8.gif"/></Relationships>
</file>

<file path=ppt/slides/_rels/slide4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35.png"/><Relationship Id="rId10" Type="http://schemas.openxmlformats.org/officeDocument/2006/relationships/image" Target="../media/image5.gif"/><Relationship Id="rId4" Type="http://schemas.openxmlformats.org/officeDocument/2006/relationships/image" Target="../media/image8.gif"/><Relationship Id="rId9" Type="http://schemas.openxmlformats.org/officeDocument/2006/relationships/slide" Target="slide50.xml"/></Relationships>
</file>

<file path=ppt/slides/_rels/slide4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35.png"/><Relationship Id="rId10" Type="http://schemas.openxmlformats.org/officeDocument/2006/relationships/image" Target="../media/image5.gif"/><Relationship Id="rId4" Type="http://schemas.openxmlformats.org/officeDocument/2006/relationships/image" Target="../media/image8.gif"/><Relationship Id="rId9" Type="http://schemas.openxmlformats.org/officeDocument/2006/relationships/slide" Target="slide52.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4.png"/><Relationship Id="rId7" Type="http://schemas.openxmlformats.org/officeDocument/2006/relationships/slide" Target="slide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18.xml"/><Relationship Id="rId10" Type="http://schemas.openxmlformats.org/officeDocument/2006/relationships/image" Target="../media/image16.jpg"/><Relationship Id="rId4" Type="http://schemas.openxmlformats.org/officeDocument/2006/relationships/slide" Target="slide12.xml"/><Relationship Id="rId9" Type="http://schemas.openxmlformats.org/officeDocument/2006/relationships/image" Target="../media/image15.jpg"/></Relationships>
</file>

<file path=ppt/slides/_rels/slide50.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35.png"/><Relationship Id="rId10" Type="http://schemas.openxmlformats.org/officeDocument/2006/relationships/image" Target="../media/image5.gif"/><Relationship Id="rId4" Type="http://schemas.openxmlformats.org/officeDocument/2006/relationships/image" Target="../media/image8.gif"/><Relationship Id="rId9" Type="http://schemas.openxmlformats.org/officeDocument/2006/relationships/slide" Target="slide55.xml"/></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4.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57.xml"/><Relationship Id="rId5" Type="http://schemas.openxmlformats.org/officeDocument/2006/relationships/image" Target="../media/image35.png"/><Relationship Id="rId10" Type="http://schemas.openxmlformats.org/officeDocument/2006/relationships/slide" Target="slide56.xml"/><Relationship Id="rId4" Type="http://schemas.openxmlformats.org/officeDocument/2006/relationships/image" Target="../media/image8.gif"/><Relationship Id="rId9"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34.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35.png"/><Relationship Id="rId10" Type="http://schemas.openxmlformats.org/officeDocument/2006/relationships/image" Target="../media/image5.gif"/><Relationship Id="rId4" Type="http://schemas.openxmlformats.org/officeDocument/2006/relationships/image" Target="../media/image8.gif"/><Relationship Id="rId9" Type="http://schemas.openxmlformats.org/officeDocument/2006/relationships/slide" Target="slide59.xml"/></Relationships>
</file>

<file path=ppt/slides/_rels/slide5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4.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61.xml"/><Relationship Id="rId5" Type="http://schemas.openxmlformats.org/officeDocument/2006/relationships/image" Target="../media/image35.png"/><Relationship Id="rId10" Type="http://schemas.openxmlformats.org/officeDocument/2006/relationships/slide" Target="slide60.xml"/><Relationship Id="rId4" Type="http://schemas.openxmlformats.org/officeDocument/2006/relationships/image" Target="../media/image8.gif"/><Relationship Id="rId9" Type="http://schemas.microsoft.com/office/2007/relationships/hdphoto" Target="../media/hdphoto1.wdp"/></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5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2.xml"/><Relationship Id="rId5" Type="http://schemas.openxmlformats.org/officeDocument/2006/relationships/image" Target="../media/image35.png"/><Relationship Id="rId10" Type="http://schemas.openxmlformats.org/officeDocument/2006/relationships/slide" Target="slide63.xml"/><Relationship Id="rId4" Type="http://schemas.openxmlformats.org/officeDocument/2006/relationships/image" Target="../media/image8.gif"/><Relationship Id="rId9" Type="http://schemas.microsoft.com/office/2007/relationships/hdphoto" Target="../media/hdphoto1.wdp"/></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4.xml"/><Relationship Id="rId5" Type="http://schemas.openxmlformats.org/officeDocument/2006/relationships/image" Target="../media/image35.png"/><Relationship Id="rId10" Type="http://schemas.openxmlformats.org/officeDocument/2006/relationships/slide" Target="slide65.xml"/><Relationship Id="rId4" Type="http://schemas.openxmlformats.org/officeDocument/2006/relationships/image" Target="../media/image8.gif"/><Relationship Id="rId9"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6.xml"/><Relationship Id="rId5" Type="http://schemas.openxmlformats.org/officeDocument/2006/relationships/image" Target="../media/image35.png"/><Relationship Id="rId10" Type="http://schemas.openxmlformats.org/officeDocument/2006/relationships/slide" Target="slide67.xml"/><Relationship Id="rId4" Type="http://schemas.openxmlformats.org/officeDocument/2006/relationships/image" Target="../media/image8.gif"/><Relationship Id="rId9"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8.xml"/><Relationship Id="rId5" Type="http://schemas.openxmlformats.org/officeDocument/2006/relationships/image" Target="../media/image35.png"/><Relationship Id="rId10" Type="http://schemas.openxmlformats.org/officeDocument/2006/relationships/slide" Target="slide69.xml"/><Relationship Id="rId4" Type="http://schemas.openxmlformats.org/officeDocument/2006/relationships/image" Target="../media/image8.gif"/><Relationship Id="rId9"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70.xml"/><Relationship Id="rId5" Type="http://schemas.openxmlformats.org/officeDocument/2006/relationships/image" Target="../media/image35.png"/><Relationship Id="rId10" Type="http://schemas.openxmlformats.org/officeDocument/2006/relationships/slide" Target="slide71.xml"/><Relationship Id="rId4" Type="http://schemas.openxmlformats.org/officeDocument/2006/relationships/image" Target="../media/image8.gif"/><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6.xml"/><Relationship Id="rId10" Type="http://schemas.openxmlformats.org/officeDocument/2006/relationships/slide" Target="slide5.xml"/><Relationship Id="rId4" Type="http://schemas.openxmlformats.org/officeDocument/2006/relationships/image" Target="../media/image18.png"/><Relationship Id="rId9" Type="http://schemas.openxmlformats.org/officeDocument/2006/relationships/image" Target="../media/image20.jpg"/></Relationships>
</file>

<file path=ppt/slides/_rels/slide6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72.xml"/><Relationship Id="rId5" Type="http://schemas.openxmlformats.org/officeDocument/2006/relationships/image" Target="../media/image35.png"/><Relationship Id="rId10" Type="http://schemas.openxmlformats.org/officeDocument/2006/relationships/slide" Target="slide73.xml"/><Relationship Id="rId4" Type="http://schemas.openxmlformats.org/officeDocument/2006/relationships/image" Target="../media/image8.gif"/><Relationship Id="rId9"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6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74.xml"/><Relationship Id="rId5" Type="http://schemas.openxmlformats.org/officeDocument/2006/relationships/image" Target="../media/image35.png"/><Relationship Id="rId10" Type="http://schemas.openxmlformats.org/officeDocument/2006/relationships/slide" Target="slide75.xml"/><Relationship Id="rId4" Type="http://schemas.openxmlformats.org/officeDocument/2006/relationships/image" Target="../media/image8.gif"/><Relationship Id="rId9"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6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76.xml"/><Relationship Id="rId5" Type="http://schemas.openxmlformats.org/officeDocument/2006/relationships/image" Target="../media/image35.png"/><Relationship Id="rId10" Type="http://schemas.openxmlformats.org/officeDocument/2006/relationships/slide" Target="slide77.xml"/><Relationship Id="rId4" Type="http://schemas.openxmlformats.org/officeDocument/2006/relationships/image" Target="../media/image8.gif"/><Relationship Id="rId9"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78.xml"/><Relationship Id="rId5" Type="http://schemas.openxmlformats.org/officeDocument/2006/relationships/image" Target="../media/image35.png"/><Relationship Id="rId10" Type="http://schemas.openxmlformats.org/officeDocument/2006/relationships/slide" Target="slide79.xml"/><Relationship Id="rId4" Type="http://schemas.openxmlformats.org/officeDocument/2006/relationships/image" Target="../media/image8.gif"/><Relationship Id="rId9"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6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80.xml"/><Relationship Id="rId5" Type="http://schemas.openxmlformats.org/officeDocument/2006/relationships/image" Target="../media/image35.png"/><Relationship Id="rId10" Type="http://schemas.openxmlformats.org/officeDocument/2006/relationships/slide" Target="slide81.xml"/><Relationship Id="rId4" Type="http://schemas.openxmlformats.org/officeDocument/2006/relationships/image" Target="../media/image8.gif"/><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40.xml"/><Relationship Id="rId7" Type="http://schemas.openxmlformats.org/officeDocument/2006/relationships/slide" Target="slide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9.xml"/><Relationship Id="rId10" Type="http://schemas.openxmlformats.org/officeDocument/2006/relationships/image" Target="../media/image23.jpg"/><Relationship Id="rId4" Type="http://schemas.openxmlformats.org/officeDocument/2006/relationships/slide" Target="slide15.xml"/><Relationship Id="rId9" Type="http://schemas.openxmlformats.org/officeDocument/2006/relationships/image" Target="../media/image22.jpg"/></Relationships>
</file>

<file path=ppt/slides/_rels/slide7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82.xml"/><Relationship Id="rId5" Type="http://schemas.openxmlformats.org/officeDocument/2006/relationships/image" Target="../media/image35.png"/><Relationship Id="rId10" Type="http://schemas.openxmlformats.org/officeDocument/2006/relationships/slide" Target="slide83.xml"/><Relationship Id="rId4" Type="http://schemas.openxmlformats.org/officeDocument/2006/relationships/image" Target="../media/image8.gif"/><Relationship Id="rId9" Type="http://schemas.microsoft.com/office/2007/relationships/hdphoto" Target="../media/hdphoto1.wdp"/></Relationships>
</file>

<file path=ppt/slides/_rels/slide71.xml.rels><?xml version="1.0" encoding="UTF-8" standalone="yes"?>
<Relationships xmlns="http://schemas.openxmlformats.org/package/2006/relationships"><Relationship Id="rId8" Type="http://schemas.openxmlformats.org/officeDocument/2006/relationships/slide" Target="slide456.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8.gif"/><Relationship Id="rId9" Type="http://schemas.openxmlformats.org/officeDocument/2006/relationships/image" Target="../media/image36.png"/></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15.xml"/><Relationship Id="rId12" Type="http://schemas.openxmlformats.org/officeDocument/2006/relationships/slide" Target="slide8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85.xml"/><Relationship Id="rId5" Type="http://schemas.openxmlformats.org/officeDocument/2006/relationships/image" Target="../media/image35.png"/><Relationship Id="rId10" Type="http://schemas.openxmlformats.org/officeDocument/2006/relationships/image" Target="../media/image5.gif"/><Relationship Id="rId4" Type="http://schemas.openxmlformats.org/officeDocument/2006/relationships/image" Target="../media/image8.gif"/><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8" Type="http://schemas.openxmlformats.org/officeDocument/2006/relationships/slide" Target="slide456.xml"/><Relationship Id="rId3" Type="http://schemas.openxmlformats.org/officeDocument/2006/relationships/image" Target="../media/image34.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8.gif"/><Relationship Id="rId9" Type="http://schemas.openxmlformats.org/officeDocument/2006/relationships/image" Target="../media/image36.png"/></Relationships>
</file>

<file path=ppt/slides/_rels/slide7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7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7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7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7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slide" Target="slide33.xml"/><Relationship Id="rId7" Type="http://schemas.openxmlformats.org/officeDocument/2006/relationships/image" Target="../media/image19.png"/><Relationship Id="rId12"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5.jpeg"/><Relationship Id="rId5" Type="http://schemas.openxmlformats.org/officeDocument/2006/relationships/slide" Target="slide43.xml"/><Relationship Id="rId10" Type="http://schemas.openxmlformats.org/officeDocument/2006/relationships/image" Target="../media/image24.png"/><Relationship Id="rId4" Type="http://schemas.openxmlformats.org/officeDocument/2006/relationships/slide" Target="slide36.xml"/><Relationship Id="rId9" Type="http://schemas.openxmlformats.org/officeDocument/2006/relationships/slide" Target="slide7.xml"/></Relationships>
</file>

<file path=ppt/slides/_rels/slide8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8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8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8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8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46.xml"/><Relationship Id="rId4" Type="http://schemas.openxmlformats.org/officeDocument/2006/relationships/image" Target="../media/image8.gif"/><Relationship Id="rId9" Type="http://schemas.microsoft.com/office/2007/relationships/hdphoto" Target="../media/hdphoto1.wdp"/></Relationships>
</file>

<file path=ppt/slides/_rels/slide8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4.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5.png"/><Relationship Id="rId10" Type="http://schemas.openxmlformats.org/officeDocument/2006/relationships/slide" Target="slide456.xml"/><Relationship Id="rId4" Type="http://schemas.openxmlformats.org/officeDocument/2006/relationships/image" Target="../media/image8.gif"/><Relationship Id="rId9"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slide" Target="slide88.xml"/><Relationship Id="rId3" Type="http://schemas.openxmlformats.org/officeDocument/2006/relationships/image" Target="../media/image34.png"/><Relationship Id="rId7" Type="http://schemas.openxmlformats.org/officeDocument/2006/relationships/slide" Target="slide8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5.png"/><Relationship Id="rId4" Type="http://schemas.openxmlformats.org/officeDocument/2006/relationships/image" Target="../media/image8.gif"/></Relationships>
</file>

<file path=ppt/slides/_rels/slide8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audio" Target="../media/audio1.wav"/><Relationship Id="rId5" Type="http://schemas.openxmlformats.org/officeDocument/2006/relationships/image" Target="../media/image8.gif"/><Relationship Id="rId10" Type="http://schemas.openxmlformats.org/officeDocument/2006/relationships/slide" Target="slide90.xml"/><Relationship Id="rId4" Type="http://schemas.openxmlformats.org/officeDocument/2006/relationships/image" Target="../media/image4.gif"/><Relationship Id="rId9"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audio" Target="../media/audio1.wav"/><Relationship Id="rId5" Type="http://schemas.openxmlformats.org/officeDocument/2006/relationships/image" Target="../media/image8.gif"/><Relationship Id="rId10" Type="http://schemas.openxmlformats.org/officeDocument/2006/relationships/slide" Target="slide92.xml"/><Relationship Id="rId4" Type="http://schemas.openxmlformats.org/officeDocument/2006/relationships/image" Target="../media/image4.gif"/><Relationship Id="rId9" Type="http://schemas.openxmlformats.org/officeDocument/2006/relationships/slide" Target="slide9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9.png"/><Relationship Id="rId4" Type="http://schemas.openxmlformats.org/officeDocument/2006/relationships/slide" Target="slide11.xml"/></Relationships>
</file>

<file path=ppt/slides/_rels/slide9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audio" Target="../media/audio1.wav"/><Relationship Id="rId5" Type="http://schemas.openxmlformats.org/officeDocument/2006/relationships/image" Target="../media/image8.gif"/><Relationship Id="rId10" Type="http://schemas.openxmlformats.org/officeDocument/2006/relationships/slide" Target="slide95.xml"/><Relationship Id="rId4" Type="http://schemas.openxmlformats.org/officeDocument/2006/relationships/image" Target="../media/image4.gif"/><Relationship Id="rId9" Type="http://schemas.openxmlformats.org/officeDocument/2006/relationships/slide" Target="slide94.xml"/></Relationships>
</file>

<file path=ppt/slides/_rels/slide9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5.xml"/><Relationship Id="rId12" Type="http://schemas.openxmlformats.org/officeDocument/2006/relationships/slide" Target="slide9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96.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audio" Target="../media/audio1.wav"/><Relationship Id="rId5" Type="http://schemas.openxmlformats.org/officeDocument/2006/relationships/image" Target="../media/image8.gif"/><Relationship Id="rId10" Type="http://schemas.openxmlformats.org/officeDocument/2006/relationships/slide" Target="slide99.xml"/><Relationship Id="rId4" Type="http://schemas.openxmlformats.org/officeDocument/2006/relationships/image" Target="../media/image4.gif"/><Relationship Id="rId9"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5.xml"/><Relationship Id="rId12" Type="http://schemas.openxmlformats.org/officeDocument/2006/relationships/slide" Target="slide10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00.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44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0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03.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0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05.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0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07.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09.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_rels/slide9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4.png"/><Relationship Id="rId7" Type="http://schemas.openxmlformats.org/officeDocument/2006/relationships/slide" Target="slide7.xml"/><Relationship Id="rId12" Type="http://schemas.openxmlformats.org/officeDocument/2006/relationships/slide" Target="slide11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slide" Target="slide111.xml"/><Relationship Id="rId5" Type="http://schemas.openxmlformats.org/officeDocument/2006/relationships/image" Target="../media/image8.gif"/><Relationship Id="rId10" Type="http://schemas.microsoft.com/office/2007/relationships/hdphoto" Target="../media/hdphoto1.wdp"/><Relationship Id="rId4" Type="http://schemas.openxmlformats.org/officeDocument/2006/relationships/image" Target="../media/image4.gif"/><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1026" name="Picture 2" descr="C:\Users\homer\Desktop\lol (1)\lol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11560" y="1052736"/>
            <a:ext cx="5976664" cy="1569660"/>
          </a:xfrm>
          <a:prstGeom prst="rect">
            <a:avLst/>
          </a:prstGeom>
          <a:noFill/>
        </p:spPr>
        <p:txBody>
          <a:bodyPr wrap="square" rtlCol="0">
            <a:spAutoFit/>
          </a:bodyPr>
          <a:lstStyle/>
          <a:p>
            <a:r>
              <a:rPr lang="it-IT" sz="9600" b="1" dirty="0" smtClean="0">
                <a:solidFill>
                  <a:schemeClr val="bg1"/>
                </a:solidFill>
                <a:latin typeface="AR JULIAN" pitchFamily="2" charset="0"/>
                <a:cs typeface="Aharoni" pitchFamily="2" charset="-79"/>
              </a:rPr>
              <a:t>ILIADE</a:t>
            </a:r>
            <a:endParaRPr lang="it-IT" sz="9600" b="1" dirty="0">
              <a:solidFill>
                <a:schemeClr val="bg1"/>
              </a:solidFill>
              <a:latin typeface="AR JULIAN" pitchFamily="2" charset="0"/>
              <a:cs typeface="Aharoni" pitchFamily="2" charset="-79"/>
            </a:endParaRPr>
          </a:p>
        </p:txBody>
      </p:sp>
      <p:sp>
        <p:nvSpPr>
          <p:cNvPr id="5" name="CasellaDiTesto 4"/>
          <p:cNvSpPr txBox="1"/>
          <p:nvPr/>
        </p:nvSpPr>
        <p:spPr>
          <a:xfrm>
            <a:off x="650504" y="2299286"/>
            <a:ext cx="1201996" cy="369332"/>
          </a:xfrm>
          <a:prstGeom prst="rect">
            <a:avLst/>
          </a:prstGeom>
          <a:noFill/>
        </p:spPr>
        <p:txBody>
          <a:bodyPr wrap="none" rtlCol="0">
            <a:spAutoFit/>
          </a:bodyPr>
          <a:lstStyle/>
          <a:p>
            <a:r>
              <a:rPr lang="it-IT" dirty="0" smtClean="0">
                <a:solidFill>
                  <a:schemeClr val="bg1"/>
                </a:solidFill>
                <a:latin typeface="Aharoni" pitchFamily="2" charset="-79"/>
                <a:cs typeface="Aharoni" pitchFamily="2" charset="-79"/>
              </a:rPr>
              <a:t>IL GIOCO</a:t>
            </a:r>
            <a:endParaRPr lang="it-IT" dirty="0">
              <a:solidFill>
                <a:schemeClr val="bg1"/>
              </a:solidFill>
              <a:latin typeface="Aharoni" pitchFamily="2" charset="-79"/>
              <a:cs typeface="Aharoni" pitchFamily="2" charset="-79"/>
            </a:endParaRPr>
          </a:p>
        </p:txBody>
      </p:sp>
      <p:sp>
        <p:nvSpPr>
          <p:cNvPr id="6" name="CasellaDiTesto 5"/>
          <p:cNvSpPr txBox="1"/>
          <p:nvPr/>
        </p:nvSpPr>
        <p:spPr>
          <a:xfrm>
            <a:off x="626840" y="902079"/>
            <a:ext cx="1326004" cy="369332"/>
          </a:xfrm>
          <a:prstGeom prst="rect">
            <a:avLst/>
          </a:prstGeom>
          <a:noFill/>
        </p:spPr>
        <p:txBody>
          <a:bodyPr wrap="none" rtlCol="0">
            <a:spAutoFit/>
          </a:bodyPr>
          <a:lstStyle/>
          <a:p>
            <a:r>
              <a:rPr lang="it-IT" dirty="0" smtClean="0">
                <a:solidFill>
                  <a:schemeClr val="bg1"/>
                </a:solidFill>
              </a:rPr>
              <a:t>Omero </a:t>
            </a:r>
            <a:r>
              <a:rPr lang="it-IT" dirty="0" err="1" smtClean="0">
                <a:solidFill>
                  <a:schemeClr val="bg1"/>
                </a:solidFill>
              </a:rPr>
              <a:t>Inc</a:t>
            </a:r>
            <a:r>
              <a:rPr lang="it-IT" dirty="0">
                <a:solidFill>
                  <a:schemeClr val="bg1"/>
                </a:solidFill>
              </a:rPr>
              <a:t>.</a:t>
            </a:r>
          </a:p>
        </p:txBody>
      </p:sp>
      <p:sp>
        <p:nvSpPr>
          <p:cNvPr id="7" name="Rettangolo 6">
            <a:hlinkClick r:id="rId5" action="ppaction://hlinksldjump"/>
          </p:cNvPr>
          <p:cNvSpPr/>
          <p:nvPr/>
        </p:nvSpPr>
        <p:spPr>
          <a:xfrm>
            <a:off x="2051720" y="4509120"/>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Gioca</a:t>
            </a:r>
            <a:endParaRPr lang="it-IT" sz="2800" dirty="0">
              <a:solidFill>
                <a:schemeClr val="tx1"/>
              </a:solidFill>
              <a:latin typeface="AR JULIAN" pitchFamily="2" charset="0"/>
            </a:endParaRPr>
          </a:p>
        </p:txBody>
      </p:sp>
      <p:sp>
        <p:nvSpPr>
          <p:cNvPr id="9" name="Rettangolo 8">
            <a:hlinkClick r:id="rId6" action="ppaction://hlinksldjump"/>
          </p:cNvPr>
          <p:cNvSpPr/>
          <p:nvPr/>
        </p:nvSpPr>
        <p:spPr>
          <a:xfrm>
            <a:off x="4716016" y="4509120"/>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Guida</a:t>
            </a:r>
            <a:endParaRPr lang="it-IT" sz="2800" dirty="0">
              <a:solidFill>
                <a:schemeClr val="tx1"/>
              </a:solidFill>
              <a:latin typeface="AR JULIAN" pitchFamily="2" charset="0"/>
            </a:endParaRPr>
          </a:p>
        </p:txBody>
      </p:sp>
      <p:sp>
        <p:nvSpPr>
          <p:cNvPr id="10" name="Rettangolo 9">
            <a:hlinkClick r:id="rId7" action="ppaction://hlinksldjump"/>
          </p:cNvPr>
          <p:cNvSpPr/>
          <p:nvPr/>
        </p:nvSpPr>
        <p:spPr>
          <a:xfrm>
            <a:off x="2051720" y="5342148"/>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Crediti</a:t>
            </a:r>
            <a:endParaRPr lang="it-IT" sz="2800" dirty="0">
              <a:solidFill>
                <a:schemeClr val="tx1"/>
              </a:solidFill>
              <a:latin typeface="AR JULIAN" pitchFamily="2" charset="0"/>
            </a:endParaRPr>
          </a:p>
        </p:txBody>
      </p:sp>
      <p:sp>
        <p:nvSpPr>
          <p:cNvPr id="11" name="Rettangolo 10">
            <a:hlinkClick r:id="" action="ppaction://hlinkshowjump?jump=endshow"/>
          </p:cNvPr>
          <p:cNvSpPr/>
          <p:nvPr/>
        </p:nvSpPr>
        <p:spPr>
          <a:xfrm>
            <a:off x="4716016" y="5309592"/>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Esci</a:t>
            </a:r>
            <a:endParaRPr lang="it-IT" sz="2800" dirty="0">
              <a:solidFill>
                <a:schemeClr val="tx1"/>
              </a:solidFill>
              <a:latin typeface="AR JULIAN" pitchFamily="2" charset="0"/>
            </a:endParaRPr>
          </a:p>
        </p:txBody>
      </p:sp>
      <p:sp>
        <p:nvSpPr>
          <p:cNvPr id="8" name="CasellaDiTesto 7"/>
          <p:cNvSpPr txBox="1"/>
          <p:nvPr/>
        </p:nvSpPr>
        <p:spPr>
          <a:xfrm>
            <a:off x="2267744" y="1291845"/>
            <a:ext cx="5436604" cy="2554545"/>
          </a:xfrm>
          <a:prstGeom prst="rect">
            <a:avLst/>
          </a:prstGeom>
          <a:noFill/>
        </p:spPr>
        <p:txBody>
          <a:bodyPr wrap="square" rtlCol="0">
            <a:spAutoFit/>
          </a:bodyPr>
          <a:lstStyle/>
          <a:p>
            <a:r>
              <a:rPr lang="it-IT" sz="8000" dirty="0" smtClean="0">
                <a:solidFill>
                  <a:schemeClr val="bg1"/>
                </a:solidFill>
                <a:latin typeface="Aharoni" pitchFamily="2" charset="-79"/>
                <a:cs typeface="Aharoni" pitchFamily="2" charset="-79"/>
              </a:rPr>
              <a:t>Omero </a:t>
            </a:r>
            <a:r>
              <a:rPr lang="it-IT" sz="8000" dirty="0" err="1" smtClean="0">
                <a:solidFill>
                  <a:schemeClr val="bg1"/>
                </a:solidFill>
                <a:latin typeface="Aharoni" pitchFamily="2" charset="-79"/>
                <a:cs typeface="Aharoni" pitchFamily="2" charset="-79"/>
              </a:rPr>
              <a:t>Inc</a:t>
            </a:r>
            <a:r>
              <a:rPr lang="it-IT" sz="8000" dirty="0" smtClean="0">
                <a:solidFill>
                  <a:schemeClr val="bg1"/>
                </a:solidFill>
                <a:latin typeface="Aharoni" pitchFamily="2" charset="-79"/>
                <a:cs typeface="Aharoni" pitchFamily="2" charset="-79"/>
              </a:rPr>
              <a:t>. </a:t>
            </a:r>
            <a:r>
              <a:rPr lang="it-IT" sz="8000" dirty="0" err="1" smtClean="0">
                <a:solidFill>
                  <a:schemeClr val="bg1"/>
                </a:solidFill>
                <a:latin typeface="Aharoni" pitchFamily="2" charset="-79"/>
                <a:cs typeface="Aharoni" pitchFamily="2" charset="-79"/>
              </a:rPr>
              <a:t>presents</a:t>
            </a:r>
            <a:endParaRPr lang="it-IT" sz="8000"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1648526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4" presetClass="emph" presetSubtype="0" fill="hold" grpId="2" nodeType="after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8"/>
                                        </p:tgtEl>
                                        <p:attrNameLst>
                                          <p:attrName>ppt_x</p:attrName>
                                          <p:attrName>ppt_y</p:attrName>
                                        </p:attrNameLst>
                                      </p:cBhvr>
                                    </p:animMotion>
                                    <p:animRot by="1500000">
                                      <p:cBhvr>
                                        <p:cTn id="13" dur="125" fill="hold">
                                          <p:stCondLst>
                                            <p:cond delay="0"/>
                                          </p:stCondLst>
                                        </p:cTn>
                                        <p:tgtEl>
                                          <p:spTgt spid="8"/>
                                        </p:tgtEl>
                                        <p:attrNameLst>
                                          <p:attrName>r</p:attrName>
                                        </p:attrNameLst>
                                      </p:cBhvr>
                                    </p:animRot>
                                    <p:animRot by="-1500000">
                                      <p:cBhvr>
                                        <p:cTn id="14" dur="125" fill="hold">
                                          <p:stCondLst>
                                            <p:cond delay="125"/>
                                          </p:stCondLst>
                                        </p:cTn>
                                        <p:tgtEl>
                                          <p:spTgt spid="8"/>
                                        </p:tgtEl>
                                        <p:attrNameLst>
                                          <p:attrName>r</p:attrName>
                                        </p:attrNameLst>
                                      </p:cBhvr>
                                    </p:animRot>
                                    <p:animRot by="-1500000">
                                      <p:cBhvr>
                                        <p:cTn id="15" dur="125" fill="hold">
                                          <p:stCondLst>
                                            <p:cond delay="250"/>
                                          </p:stCondLst>
                                        </p:cTn>
                                        <p:tgtEl>
                                          <p:spTgt spid="8"/>
                                        </p:tgtEl>
                                        <p:attrNameLst>
                                          <p:attrName>r</p:attrName>
                                        </p:attrNameLst>
                                      </p:cBhvr>
                                    </p:animRot>
                                    <p:animRot by="1500000">
                                      <p:cBhvr>
                                        <p:cTn id="16" dur="125" fill="hold">
                                          <p:stCondLst>
                                            <p:cond delay="375"/>
                                          </p:stCondLst>
                                        </p:cTn>
                                        <p:tgtEl>
                                          <p:spTgt spid="8"/>
                                        </p:tgtEl>
                                        <p:attrNameLst>
                                          <p:attrName>r</p:attrName>
                                        </p:attrNameLst>
                                      </p:cBhvr>
                                    </p:animRot>
                                  </p:childTnLst>
                                </p:cTn>
                              </p:par>
                            </p:childTnLst>
                          </p:cTn>
                        </p:par>
                        <p:par>
                          <p:cTn id="17" fill="hold">
                            <p:stCondLst>
                              <p:cond delay="2300"/>
                            </p:stCondLst>
                            <p:childTnLst>
                              <p:par>
                                <p:cTn id="18" presetID="42" presetClass="exit" presetSubtype="0" fill="hold" grpId="1" nodeType="afterEffect">
                                  <p:stCondLst>
                                    <p:cond delay="0"/>
                                  </p:stCondLst>
                                  <p:iterate type="lt">
                                    <p:tmPct val="0"/>
                                  </p:iterate>
                                  <p:childTnLst>
                                    <p:animEffect transition="out" filter="fade">
                                      <p:cBhvr>
                                        <p:cTn id="19" dur="1000"/>
                                        <p:tgtEl>
                                          <p:spTgt spid="8"/>
                                        </p:tgtEl>
                                      </p:cBhvr>
                                    </p:animEffect>
                                    <p:anim calcmode="lin" valueType="num">
                                      <p:cBhvr>
                                        <p:cTn id="20" dur="1000"/>
                                        <p:tgtEl>
                                          <p:spTgt spid="8"/>
                                        </p:tgtEl>
                                        <p:attrNameLst>
                                          <p:attrName>ppt_x</p:attrName>
                                        </p:attrNameLst>
                                      </p:cBhvr>
                                      <p:tavLst>
                                        <p:tav tm="0">
                                          <p:val>
                                            <p:strVal val="ppt_x"/>
                                          </p:val>
                                        </p:tav>
                                        <p:tav tm="100000">
                                          <p:val>
                                            <p:strVal val="ppt_x"/>
                                          </p:val>
                                        </p:tav>
                                      </p:tavLst>
                                    </p:anim>
                                    <p:anim calcmode="lin" valueType="num">
                                      <p:cBhvr>
                                        <p:cTn id="21" dur="1000"/>
                                        <p:tgtEl>
                                          <p:spTgt spid="8"/>
                                        </p:tgtEl>
                                        <p:attrNameLst>
                                          <p:attrName>ppt_y</p:attrName>
                                        </p:attrNameLst>
                                      </p:cBhvr>
                                      <p:tavLst>
                                        <p:tav tm="0">
                                          <p:val>
                                            <p:strVal val="ppt_y"/>
                                          </p:val>
                                        </p:tav>
                                        <p:tav tm="100000">
                                          <p:val>
                                            <p:strVal val="ppt_y+.1"/>
                                          </p:val>
                                        </p:tav>
                                      </p:tavLst>
                                    </p:anim>
                                    <p:set>
                                      <p:cBhvr>
                                        <p:cTn id="22" dur="1" fill="hold">
                                          <p:stCondLst>
                                            <p:cond delay="999"/>
                                          </p:stCondLst>
                                        </p:cTn>
                                        <p:tgtEl>
                                          <p:spTgt spid="8"/>
                                        </p:tgtEl>
                                        <p:attrNameLst>
                                          <p:attrName>style.visibility</p:attrName>
                                        </p:attrNameLst>
                                      </p:cBhvr>
                                      <p:to>
                                        <p:strVal val="hidden"/>
                                      </p:to>
                                    </p:set>
                                  </p:childTnLst>
                                </p:cTn>
                              </p:par>
                            </p:childTnLst>
                          </p:cTn>
                        </p:par>
                        <p:par>
                          <p:cTn id="23" fill="hold">
                            <p:stCondLst>
                              <p:cond delay="3300"/>
                            </p:stCondLst>
                            <p:childTnLst>
                              <p:par>
                                <p:cTn id="24" presetID="10"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250"/>
                                        <p:tgtEl>
                                          <p:spTgt spid="4"/>
                                        </p:tgtEl>
                                      </p:cBhvr>
                                    </p:animEffect>
                                  </p:childTnLst>
                                </p:cTn>
                              </p:par>
                            </p:childTnLst>
                          </p:cTn>
                        </p:par>
                        <p:par>
                          <p:cTn id="27" fill="hold">
                            <p:stCondLst>
                              <p:cond delay="45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5050"/>
                            </p:stCondLst>
                            <p:childTnLst>
                              <p:par>
                                <p:cTn id="32" presetID="1"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par>
                          <p:cTn id="34" fill="hold">
                            <p:stCondLst>
                              <p:cond delay="505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9" grpId="0" animBg="1"/>
      <p:bldP spid="10" grpId="0" animBg="1"/>
      <p:bldP spid="11" grpId="0" animBg="1"/>
      <p:bldP spid="8" grpId="0"/>
      <p:bldP spid="8" grpId="1"/>
      <p:bldP spid="8"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Personaggio Bloccato</a:t>
            </a:r>
            <a:endParaRPr lang="it-IT" dirty="0">
              <a:solidFill>
                <a:schemeClr val="bg1"/>
              </a:solidFill>
              <a:latin typeface="AR JULIAN" pitchFamily="2" charset="0"/>
            </a:endParaRPr>
          </a:p>
        </p:txBody>
      </p:sp>
      <p:pic>
        <p:nvPicPr>
          <p:cNvPr id="4" name="Immagin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5576" y="1749803"/>
            <a:ext cx="7310368" cy="41249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64904"/>
            <a:ext cx="1766022" cy="1766022"/>
          </a:xfrm>
          <a:prstGeom prst="rect">
            <a:avLst/>
          </a:prstGeom>
        </p:spPr>
      </p:pic>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7243507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6" name="epee 15.wav"/>
          </p:stSnd>
        </p:sndAc>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25766428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149030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5493367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7765250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630232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307927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9717608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1935523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a:t>
            </a:r>
            <a:r>
              <a:rPr lang="it-IT" sz="2000" dirty="0" smtClean="0">
                <a:latin typeface="Aharoni" pitchFamily="2" charset="-79"/>
                <a:cs typeface="Aharoni" pitchFamily="2" charset="-79"/>
              </a:rPr>
              <a:t>raffigurata</a:t>
            </a:r>
            <a:r>
              <a:rPr lang="it-IT" sz="2000" dirty="0">
                <a:latin typeface="Aharoni" pitchFamily="2" charset="-79"/>
                <a:cs typeface="Aharoni" pitchFamily="2" charset="-79"/>
              </a:rPr>
              <a:t>?</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2503801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5352640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Personaggio Bloccato</a:t>
            </a:r>
            <a:endParaRPr lang="it-IT" dirty="0">
              <a:solidFill>
                <a:schemeClr val="bg1"/>
              </a:solidFill>
              <a:latin typeface="AR JULIAN" pitchFamily="2" charset="0"/>
            </a:endParaRPr>
          </a:p>
        </p:txBody>
      </p:sp>
      <p:pic>
        <p:nvPicPr>
          <p:cNvPr id="4" name="Immagin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5576" y="1749803"/>
            <a:ext cx="7310368" cy="41249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64904"/>
            <a:ext cx="1766022" cy="1766022"/>
          </a:xfrm>
          <a:prstGeom prst="rect">
            <a:avLst/>
          </a:prstGeom>
        </p:spPr>
      </p:pic>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609726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6" name="epee 15.wav"/>
          </p:stSnd>
        </p:sndAc>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9616"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Da chi viene inghiottita Era?</a:t>
            </a:r>
            <a:endParaRPr lang="it-IT" sz="2000" dirty="0">
              <a:solidFill>
                <a:schemeClr val="tx1"/>
              </a:solidFill>
              <a:latin typeface="Aharoni" pitchFamily="2" charset="-79"/>
              <a:cs typeface="Aharoni" pitchFamily="2" charset="-79"/>
            </a:endParaRPr>
          </a:p>
        </p:txBody>
      </p:sp>
      <p:sp>
        <p:nvSpPr>
          <p:cNvPr id="20" name="Rettangolo 19">
            <a:hlinkClick r:id="rId11" action="ppaction://hlinksldjump"/>
          </p:cNvPr>
          <p:cNvSpPr/>
          <p:nvPr/>
        </p:nvSpPr>
        <p:spPr>
          <a:xfrm>
            <a:off x="3091833"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Zeus</a:t>
            </a:r>
            <a:endParaRPr lang="it-IT" dirty="0">
              <a:solidFill>
                <a:schemeClr val="tx1"/>
              </a:solidFill>
              <a:latin typeface="Aharoni" pitchFamily="2" charset="-79"/>
              <a:cs typeface="Aharoni" pitchFamily="2" charset="-79"/>
            </a:endParaRPr>
          </a:p>
        </p:txBody>
      </p:sp>
      <p:sp>
        <p:nvSpPr>
          <p:cNvPr id="21" name="Rettangolo 20">
            <a:hlinkClick r:id="rId11" action="ppaction://hlinksldjump"/>
          </p:cNvPr>
          <p:cNvSpPr/>
          <p:nvPr/>
        </p:nvSpPr>
        <p:spPr>
          <a:xfrm>
            <a:off x="3084050"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Urano</a:t>
            </a:r>
            <a:endParaRPr lang="it-IT" dirty="0">
              <a:solidFill>
                <a:schemeClr val="tx1"/>
              </a:solidFill>
              <a:latin typeface="Aharoni" pitchFamily="2" charset="-79"/>
              <a:cs typeface="Aharoni" pitchFamily="2" charset="-79"/>
            </a:endParaRPr>
          </a:p>
        </p:txBody>
      </p:sp>
      <p:sp>
        <p:nvSpPr>
          <p:cNvPr id="22" name="Rettangolo 21">
            <a:hlinkClick r:id="rId11" action="ppaction://hlinksldjump"/>
          </p:cNvPr>
          <p:cNvSpPr/>
          <p:nvPr/>
        </p:nvSpPr>
        <p:spPr>
          <a:xfrm>
            <a:off x="3099616"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Prometeo</a:t>
            </a:r>
            <a:endParaRPr lang="it-IT" dirty="0">
              <a:solidFill>
                <a:schemeClr val="tx1"/>
              </a:solidFill>
              <a:latin typeface="Aharoni" pitchFamily="2" charset="-79"/>
              <a:cs typeface="Aharoni" pitchFamily="2" charset="-79"/>
            </a:endParaRPr>
          </a:p>
        </p:txBody>
      </p:sp>
      <p:sp>
        <p:nvSpPr>
          <p:cNvPr id="23" name="Rettangolo 22">
            <a:hlinkClick r:id="rId12" action="ppaction://hlinksldjump"/>
          </p:cNvPr>
          <p:cNvSpPr/>
          <p:nvPr/>
        </p:nvSpPr>
        <p:spPr>
          <a:xfrm>
            <a:off x="309183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3111017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3" name="Rettangolo 22">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4" name="Rettangolo 23">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5" name="Rettangolo 24">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
        <p:nvSpPr>
          <p:cNvPr id="26" name="CasellaDiTesto 25"/>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7" name="Rettangolo arrotondato 26">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7065789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22" name="Rettangolo 21">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3" name="Rettangolo 22">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7" name="Rettangolo 26">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8" name="Rettangolo 27">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487942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9"/>
                                        </p:tgtEl>
                                        <p:attrNameLst>
                                          <p:attrName>ppt_w</p:attrName>
                                        </p:attrNameLst>
                                      </p:cBhvr>
                                      <p:tavLst>
                                        <p:tav tm="0">
                                          <p:val>
                                            <p:strVal val="ppt_w"/>
                                          </p:val>
                                        </p:tav>
                                        <p:tav tm="100000">
                                          <p:val>
                                            <p:fltVal val="0"/>
                                          </p:val>
                                        </p:tav>
                                      </p:tavLst>
                                    </p:anim>
                                    <p:anim calcmode="lin" valueType="num">
                                      <p:cBhvr>
                                        <p:cTn id="33" dur="1000"/>
                                        <p:tgtEl>
                                          <p:spTgt spid="19"/>
                                        </p:tgtEl>
                                        <p:attrNameLst>
                                          <p:attrName>ppt_h</p:attrName>
                                        </p:attrNameLst>
                                      </p:cBhvr>
                                      <p:tavLst>
                                        <p:tav tm="0">
                                          <p:val>
                                            <p:strVal val="ppt_h"/>
                                          </p:val>
                                        </p:tav>
                                        <p:tav tm="100000">
                                          <p:val>
                                            <p:fltVal val="0"/>
                                          </p:val>
                                        </p:tav>
                                      </p:tavLst>
                                    </p:anim>
                                    <p:anim calcmode="lin" valueType="num">
                                      <p:cBhvr>
                                        <p:cTn id="34" dur="1000"/>
                                        <p:tgtEl>
                                          <p:spTgt spid="19"/>
                                        </p:tgtEl>
                                        <p:attrNameLst>
                                          <p:attrName>style.rotation</p:attrName>
                                        </p:attrNameLst>
                                      </p:cBhvr>
                                      <p:tavLst>
                                        <p:tav tm="0">
                                          <p:val>
                                            <p:fltVal val="0"/>
                                          </p:val>
                                        </p:tav>
                                        <p:tav tm="100000">
                                          <p:val>
                                            <p:fltVal val="90"/>
                                          </p:val>
                                        </p:tav>
                                      </p:tavLst>
                                    </p:anim>
                                    <p:animEffect transition="out" filter="fade">
                                      <p:cBhvr>
                                        <p:cTn id="35" dur="1000"/>
                                        <p:tgtEl>
                                          <p:spTgt spid="19"/>
                                        </p:tgtEl>
                                      </p:cBhvr>
                                    </p:animEffect>
                                    <p:set>
                                      <p:cBhvr>
                                        <p:cTn id="36" dur="1" fill="hold">
                                          <p:stCondLst>
                                            <p:cond delay="999"/>
                                          </p:stCondLst>
                                        </p:cTn>
                                        <p:tgtEl>
                                          <p:spTgt spid="19"/>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 presetClass="emph" presetSubtype="2" fill="hold" nodeType="afterEffect">
                                  <p:stCondLst>
                                    <p:cond delay="0"/>
                                  </p:stCondLst>
                                  <p:childTnLst>
                                    <p:animClr clrSpc="rgb" dir="cw">
                                      <p:cBhvr>
                                        <p:cTn id="43" dur="2000" fill="hold"/>
                                        <p:tgtEl>
                                          <p:spTgt spid="28"/>
                                        </p:tgtEl>
                                        <p:attrNameLst>
                                          <p:attrName>fillcolor</p:attrName>
                                        </p:attrNameLst>
                                      </p:cBhvr>
                                      <p:to>
                                        <a:srgbClr val="92D050"/>
                                      </p:to>
                                    </p:animClr>
                                    <p:set>
                                      <p:cBhvr>
                                        <p:cTn id="44" dur="2000" fill="hold"/>
                                        <p:tgtEl>
                                          <p:spTgt spid="28"/>
                                        </p:tgtEl>
                                        <p:attrNameLst>
                                          <p:attrName>fill.type</p:attrName>
                                        </p:attrNameLst>
                                      </p:cBhvr>
                                      <p:to>
                                        <p:strVal val="solid"/>
                                      </p:to>
                                    </p:set>
                                    <p:set>
                                      <p:cBhvr>
                                        <p:cTn id="45" dur="2000" fill="hold"/>
                                        <p:tgtEl>
                                          <p:spTgt spid="28"/>
                                        </p:tgtEl>
                                        <p:attrNameLst>
                                          <p:attrName>fill.on</p:attrName>
                                        </p:attrNameLst>
                                      </p:cBhvr>
                                      <p:to>
                                        <p:strVal val="true"/>
                                      </p:to>
                                    </p:set>
                                  </p:childTnLst>
                                </p:cTn>
                              </p:par>
                            </p:childTnLst>
                          </p:cTn>
                        </p:par>
                        <p:par>
                          <p:cTn id="46" fill="hold">
                            <p:stCondLst>
                              <p:cond delay="7000"/>
                            </p:stCondLst>
                            <p:childTnLst>
                              <p:par>
                                <p:cTn id="47" presetID="10" presetClass="exit" presetSubtype="0" fill="hold" grpId="0" nodeType="after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22" grpId="0" animBg="1"/>
      <p:bldP spid="23" grpId="0" animBg="1"/>
      <p:bldP spid="27" grpId="0" animBg="1"/>
      <p:bldP spid="2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
        <p:nvSpPr>
          <p:cNvPr id="18" name="CasellaDiTesto 17"/>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19" name="Rettangolo arrotondato 18">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582804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9703174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444095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3055010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409189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420954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4017124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Achille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194920" cy="4525963"/>
          </a:xfrm>
        </p:spPr>
        <p:txBody>
          <a:bodyPr/>
          <a:lstStyle/>
          <a:p>
            <a:r>
              <a:rPr lang="it-IT" dirty="0" smtClean="0">
                <a:solidFill>
                  <a:schemeClr val="bg1"/>
                </a:solidFill>
                <a:latin typeface="AR JULIAN" pitchFamily="2" charset="0"/>
              </a:rPr>
              <a:t>Storia del personaggio</a:t>
            </a:r>
          </a:p>
          <a:p>
            <a:r>
              <a:rPr lang="it-IT" dirty="0" smtClean="0">
                <a:solidFill>
                  <a:schemeClr val="bg1"/>
                </a:solidFill>
                <a:latin typeface="AR JULIAN" pitchFamily="2" charset="0"/>
              </a:rPr>
              <a:t>Ruolo del personaggio nell’Iliade</a:t>
            </a: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CasellaDiTesto 10"/>
          <p:cNvSpPr txBox="1"/>
          <p:nvPr/>
        </p:nvSpPr>
        <p:spPr>
          <a:xfrm>
            <a:off x="610361" y="3861048"/>
            <a:ext cx="3960440" cy="830997"/>
          </a:xfrm>
          <a:prstGeom prst="rect">
            <a:avLst/>
          </a:prstGeom>
          <a:noFill/>
        </p:spPr>
        <p:txBody>
          <a:bodyPr wrap="square" rtlCol="0">
            <a:spAutoFit/>
          </a:bodyPr>
          <a:lstStyle/>
          <a:p>
            <a:pPr marL="285750" indent="-285750">
              <a:buFont typeface="Arial" pitchFamily="34" charset="0"/>
              <a:buChar char="•"/>
            </a:pPr>
            <a:r>
              <a:rPr lang="it-IT" sz="2400" dirty="0" smtClean="0">
                <a:solidFill>
                  <a:schemeClr val="bg1"/>
                </a:solidFill>
                <a:latin typeface="AR JULIAN" pitchFamily="2" charset="0"/>
              </a:rPr>
              <a:t>Piè veloce</a:t>
            </a:r>
            <a:endParaRPr lang="it-IT" sz="2400" dirty="0">
              <a:solidFill>
                <a:srgbClr val="FFC000"/>
              </a:solidFill>
              <a:latin typeface="AR JULIAN" pitchFamily="2" charset="0"/>
            </a:endParaRPr>
          </a:p>
          <a:p>
            <a:pPr marL="285750" indent="-285750">
              <a:buFont typeface="Arial" pitchFamily="34" charset="0"/>
              <a:buChar char="•"/>
            </a:pPr>
            <a:r>
              <a:rPr lang="it-IT" sz="2400" dirty="0" err="1" smtClean="0">
                <a:solidFill>
                  <a:schemeClr val="bg1"/>
                </a:solidFill>
                <a:latin typeface="AR JULIAN" pitchFamily="2" charset="0"/>
              </a:rPr>
              <a:t>Pélide</a:t>
            </a:r>
            <a:endParaRPr lang="it-IT" sz="2400" dirty="0">
              <a:solidFill>
                <a:schemeClr val="bg1"/>
              </a:solidFill>
              <a:latin typeface="AR JULIAN" pitchFamily="2" charset="0"/>
            </a:endParaRP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4069520"/>
            <a:ext cx="2438400" cy="2438400"/>
          </a:xfrm>
          <a:prstGeom prst="rect">
            <a:avLst/>
          </a:prstGeom>
        </p:spPr>
      </p:pic>
      <p:sp>
        <p:nvSpPr>
          <p:cNvPr id="13" name="Rettangolo arrotondato 12">
            <a:hlinkClick r:id="rId6"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4" name="Rettangolo arrotondato 13">
            <a:hlinkClick r:id="rId7"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Ruolo del personaggio nell’Iliade</a:t>
            </a:r>
            <a:endParaRPr lang="it-IT" sz="3200" dirty="0">
              <a:solidFill>
                <a:schemeClr val="tx1"/>
              </a:solidFill>
              <a:latin typeface="AR JULIAN" pitchFamily="2" charset="0"/>
            </a:endParaRP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785" y="1846312"/>
            <a:ext cx="20669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50350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945899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1673725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1809929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7375042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5880232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004848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5400" b="1" dirty="0" smtClean="0">
                <a:solidFill>
                  <a:schemeClr val="bg1"/>
                </a:solidFill>
              </a:rPr>
              <a:t>Nicola è uno Stro0zzo</a:t>
            </a:r>
            <a:endParaRPr lang="it-IT" sz="5400" b="1" dirty="0">
              <a:solidFill>
                <a:schemeClr val="bg1"/>
              </a:solidFill>
            </a:endParaRPr>
          </a:p>
        </p:txBody>
      </p:sp>
    </p:spTree>
    <p:extLst>
      <p:ext uri="{BB962C8B-B14F-4D97-AF65-F5344CB8AC3E}">
        <p14:creationId xmlns:p14="http://schemas.microsoft.com/office/powerpoint/2010/main" val="40830973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21" name="Immagin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7" y="620688"/>
            <a:ext cx="7221849"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AFRODITE vs era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Dorata</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Dalle bianche braccia</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Luminosa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1213050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2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7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7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Dorata</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Dalle bianche braccia</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Che ama il sorriso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Luminosa</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dirty="0" smtClean="0">
                <a:latin typeface="Aharoni" pitchFamily="2" charset="-79"/>
                <a:cs typeface="Aharoni" pitchFamily="2" charset="-79"/>
              </a:rPr>
              <a:t>Cosa significa Afros, parola dalla quale deriva il nome di Afrodite?</a:t>
            </a:r>
            <a:endParaRPr lang="it-IT" dirty="0">
              <a:latin typeface="Aharoni" pitchFamily="2" charset="-79"/>
              <a:cs typeface="Aharoni" pitchFamily="2" charset="-79"/>
            </a:endParaRPr>
          </a:p>
        </p:txBody>
      </p:sp>
      <p:sp>
        <p:nvSpPr>
          <p:cNvPr id="20" name="Rettangolo 19">
            <a:hlinkClick r:id="rId7"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21" name="Rettangolo 20">
            <a:hlinkClick r:id="rId7"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22" name="Rettangolo 21">
            <a:hlinkClick r:id="rId8"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23" name="Rettangolo 22">
            <a:hlinkClick r:id="rId7"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0492335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Dorata</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Dalle bianche braccia</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Che ama il sorriso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Luminosa</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dirty="0">
                <a:latin typeface="Aharoni" pitchFamily="2" charset="-79"/>
                <a:cs typeface="Aharoni" pitchFamily="2" charset="-79"/>
              </a:rPr>
              <a:t>Cosa significa Afros, parola dalla quale deriva il nome di Afrodite?</a:t>
            </a:r>
          </a:p>
        </p:txBody>
      </p:sp>
      <p:sp>
        <p:nvSpPr>
          <p:cNvPr id="25" name="Rettangolo 24">
            <a:hlinkClick r:id="rId7"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26" name="Rettangolo 25">
            <a:hlinkClick r:id="rId7"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27" name="Rettangolo 26">
            <a:hlinkClick r:id="rId8"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28" name="Rettangolo 27">
            <a:hlinkClick r:id="rId7"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30" name="Immagin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322892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Achille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000" dirty="0">
                <a:solidFill>
                  <a:schemeClr val="bg1"/>
                </a:solidFill>
              </a:rPr>
              <a:t>Achille, figlio di Peleo e della ninfa Teti, crescendo venne educato dal centauro </a:t>
            </a:r>
            <a:r>
              <a:rPr lang="it-IT" sz="2000" dirty="0" err="1">
                <a:solidFill>
                  <a:schemeClr val="bg1"/>
                </a:solidFill>
              </a:rPr>
              <a:t>Chirone</a:t>
            </a:r>
            <a:r>
              <a:rPr lang="it-IT" sz="2000" dirty="0">
                <a:solidFill>
                  <a:schemeClr val="bg1"/>
                </a:solidFill>
              </a:rPr>
              <a:t>. Alla nascita, la madre lo rese invulnerabile immergendolo nelle acque infernali dello </a:t>
            </a:r>
            <a:r>
              <a:rPr lang="it-IT" sz="2000" dirty="0" err="1">
                <a:solidFill>
                  <a:schemeClr val="bg1"/>
                </a:solidFill>
              </a:rPr>
              <a:t>Stige</a:t>
            </a:r>
            <a:r>
              <a:rPr lang="it-IT" sz="2000" dirty="0">
                <a:solidFill>
                  <a:schemeClr val="bg1"/>
                </a:solidFill>
              </a:rPr>
              <a:t>, ma, trattenendolo per il tallone, fece sì che questo fosse l'unico punto vulnerabile del suo corpo. Teti, informata dall'indovino Calcante che Achille sarebbe morto a Troia, allo scoppio della guerra lo nascose alla corte di Sciro, con vesti da donna, fra le figlie del re </a:t>
            </a:r>
            <a:r>
              <a:rPr lang="it-IT" sz="2000" dirty="0" err="1">
                <a:solidFill>
                  <a:schemeClr val="bg1"/>
                </a:solidFill>
              </a:rPr>
              <a:t>Licomede</a:t>
            </a:r>
            <a:r>
              <a:rPr lang="it-IT" sz="2000" dirty="0">
                <a:solidFill>
                  <a:schemeClr val="bg1"/>
                </a:solidFill>
              </a:rPr>
              <a:t>. Lì fu trovato e smascherato con un inganno da Ulisse, incaricato di condurre l'eroe a Troia </a:t>
            </a:r>
            <a:r>
              <a:rPr lang="it-IT" sz="2000" dirty="0" err="1">
                <a:solidFill>
                  <a:schemeClr val="bg1"/>
                </a:solidFill>
              </a:rPr>
              <a:t>perchè</a:t>
            </a:r>
            <a:r>
              <a:rPr lang="it-IT" sz="2000" dirty="0">
                <a:solidFill>
                  <a:schemeClr val="bg1"/>
                </a:solidFill>
              </a:rPr>
              <a:t> un oracolo aveva predetto che senza di lui la città non sarebbe stata </a:t>
            </a:r>
            <a:r>
              <a:rPr lang="it-IT" sz="2000" dirty="0" smtClean="0">
                <a:solidFill>
                  <a:schemeClr val="bg1"/>
                </a:solidFill>
              </a:rPr>
              <a:t>espugnata</a:t>
            </a:r>
            <a:r>
              <a:rPr lang="it-IT" sz="2000" dirty="0">
                <a:solidFill>
                  <a:schemeClr val="bg1"/>
                </a:solidFill>
              </a:rPr>
              <a:t>.</a:t>
            </a:r>
            <a:r>
              <a:rPr lang="it-IT" sz="2000" i="1" dirty="0" smtClean="0">
                <a:solidFill>
                  <a:schemeClr val="bg1"/>
                </a:solidFill>
              </a:rPr>
              <a:t> </a:t>
            </a:r>
            <a:endParaRPr lang="it-IT" sz="2000" i="1" dirty="0">
              <a:solidFill>
                <a:schemeClr val="bg1"/>
              </a:solidFill>
            </a:endParaRPr>
          </a:p>
          <a:p>
            <a:pPr marL="0" indent="0" algn="just">
              <a:buNone/>
            </a:pPr>
            <a:r>
              <a:rPr lang="it-IT" sz="2000" dirty="0">
                <a:solidFill>
                  <a:schemeClr val="bg1"/>
                </a:solidFill>
              </a:rPr>
              <a:t>Il decimo anno di assedio, a causa di una controversia sorta fra i Greci, Achille si ritirò dal combattimento per tornare sul campo solo per vendicare la morte dell'amico Patroclo.</a:t>
            </a:r>
          </a:p>
          <a:p>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428577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Di quale principe si innamorò Afrodite?</a:t>
            </a:r>
            <a:endParaRPr lang="it-IT" sz="2000" dirty="0">
              <a:latin typeface="Aharoni" pitchFamily="2" charset="-79"/>
              <a:cs typeface="Aharoni" pitchFamily="2" charset="-79"/>
            </a:endParaRPr>
          </a:p>
        </p:txBody>
      </p:sp>
      <p:sp>
        <p:nvSpPr>
          <p:cNvPr id="20" name="Rettangolo 19">
            <a:hlinkClick r:id="rId7"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8"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515845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9"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10" action="ppaction://hlinksldjump"/>
          </p:cNvPr>
          <p:cNvSpPr/>
          <p:nvPr/>
        </p:nvSpPr>
        <p:spPr>
          <a:xfrm>
            <a:off x="3095840"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10"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1368778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Schiuma bianca</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8"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404681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9"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latin typeface="Aharoni" pitchFamily="2" charset="-79"/>
              <a:cs typeface="Aharoni" pitchFamily="2" charset="-79"/>
            </a:endParaRPr>
          </a:p>
        </p:txBody>
      </p:sp>
      <p:sp>
        <p:nvSpPr>
          <p:cNvPr id="21" name="Rettangolo 20">
            <a:hlinkClick r:id="rId10"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10" action="ppaction://hlinksldjump"/>
          </p:cNvPr>
          <p:cNvSpPr/>
          <p:nvPr/>
        </p:nvSpPr>
        <p:spPr>
          <a:xfrm>
            <a:off x="3095840"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8225577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7337" y="59279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Tree>
    <p:extLst>
      <p:ext uri="{BB962C8B-B14F-4D97-AF65-F5344CB8AC3E}">
        <p14:creationId xmlns:p14="http://schemas.microsoft.com/office/powerpoint/2010/main" val="27232624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a:t>
            </a:r>
            <a:r>
              <a:rPr lang="it-IT" sz="2000" dirty="0" smtClean="0">
                <a:latin typeface="Aharoni" pitchFamily="2" charset="-79"/>
                <a:cs typeface="Aharoni" pitchFamily="2" charset="-79"/>
              </a:rPr>
              <a:t>Troiani</a:t>
            </a:r>
            <a:r>
              <a:rPr lang="it-IT" sz="2000" dirty="0">
                <a:latin typeface="Aharoni" pitchFamily="2" charset="-79"/>
                <a:cs typeface="Aharoni" pitchFamily="2" charset="-79"/>
              </a:rPr>
              <a:t>?</a:t>
            </a:r>
          </a:p>
        </p:txBody>
      </p:sp>
      <p:sp>
        <p:nvSpPr>
          <p:cNvPr id="20" name="Rettangolo 19">
            <a:hlinkClick r:id="rId9"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a:solidFill>
                  <a:schemeClr val="bg1"/>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8772260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7358059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28"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5"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1"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1"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4724575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970902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294714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Achille nell’Iliade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400" dirty="0" smtClean="0">
                <a:solidFill>
                  <a:schemeClr val="bg1"/>
                </a:solidFill>
              </a:rPr>
              <a:t>La </a:t>
            </a:r>
            <a:r>
              <a:rPr lang="it-IT" sz="2400" dirty="0">
                <a:solidFill>
                  <a:schemeClr val="bg1"/>
                </a:solidFill>
              </a:rPr>
              <a:t>storia mitica di Achille avrebbe dovuto essere raccolta, nel mondo latino, nell’Achilleide (</a:t>
            </a:r>
            <a:r>
              <a:rPr lang="it-IT" sz="2400" dirty="0" err="1">
                <a:solidFill>
                  <a:schemeClr val="bg1"/>
                </a:solidFill>
              </a:rPr>
              <a:t>Achilleis</a:t>
            </a:r>
            <a:r>
              <a:rPr lang="it-IT" sz="2400" dirty="0">
                <a:solidFill>
                  <a:schemeClr val="bg1"/>
                </a:solidFill>
              </a:rPr>
              <a:t>), poema scritto da  Publio </a:t>
            </a:r>
            <a:r>
              <a:rPr lang="it-IT" sz="2400" dirty="0" err="1">
                <a:solidFill>
                  <a:schemeClr val="bg1"/>
                </a:solidFill>
              </a:rPr>
              <a:t>Papinio</a:t>
            </a:r>
            <a:r>
              <a:rPr lang="it-IT" sz="2400" dirty="0">
                <a:solidFill>
                  <a:schemeClr val="bg1"/>
                </a:solidFill>
              </a:rPr>
              <a:t> </a:t>
            </a:r>
            <a:r>
              <a:rPr lang="it-IT" sz="2400" dirty="0" err="1">
                <a:solidFill>
                  <a:schemeClr val="bg1"/>
                </a:solidFill>
              </a:rPr>
              <a:t>Stazio</a:t>
            </a:r>
            <a:r>
              <a:rPr lang="it-IT" sz="2400" dirty="0">
                <a:solidFill>
                  <a:schemeClr val="bg1"/>
                </a:solidFill>
              </a:rPr>
              <a:t> (45-96 d.C.) a partire dal 95. </a:t>
            </a:r>
          </a:p>
          <a:p>
            <a:pPr marL="0" indent="0" algn="just">
              <a:buNone/>
            </a:pPr>
            <a:r>
              <a:rPr lang="it-IT" sz="2400" dirty="0">
                <a:solidFill>
                  <a:schemeClr val="bg1"/>
                </a:solidFill>
              </a:rPr>
              <a:t>Il decimo anno di assedio, a causa di una controversia sorta fra i Greci, Achille si ritirò dal combattimento per tornare sul campo solo per vendicare la morte dell'amico Patroclo.</a:t>
            </a:r>
          </a:p>
          <a:p>
            <a:pPr marL="0" lvl="0" indent="0" algn="just">
              <a:buNone/>
            </a:pPr>
            <a:r>
              <a:rPr lang="it-IT" sz="2400" kern="1200" dirty="0">
                <a:solidFill>
                  <a:srgbClr val="FFFFFF"/>
                </a:solidFill>
              </a:rPr>
              <a:t>Uccise in un duello Ettore e fu ucciso a sua volta da Paride, che lo colpì nel suo unico punto vulnerabile, il tallone. Secondo una tradizione, invece, ampiamente diffusa nel Medioevo dai romanzi che si ispiravano al ciclo troiano, ma risalente ad Ovidio, Achille, innamoratosi di Polissena, figlia di Priamo, fu attirato in un tranello ed </a:t>
            </a:r>
            <a:r>
              <a:rPr lang="it-IT" sz="2400" kern="1200" dirty="0" smtClean="0">
                <a:solidFill>
                  <a:srgbClr val="FFFFFF"/>
                </a:solidFill>
              </a:rPr>
              <a:t>ucciso.</a:t>
            </a:r>
            <a:endParaRPr lang="it-IT" sz="2400" kern="1200" dirty="0">
              <a:solidFill>
                <a:srgbClr val="FFFFFF"/>
              </a:solidFill>
            </a:endParaRPr>
          </a:p>
          <a:p>
            <a:endParaRPr lang="it-IT" sz="2000"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887458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1913609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95999" y="603132"/>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6628830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3"/>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907261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Chi era il figlio di Afrodite?</a:t>
            </a:r>
            <a:endParaRPr lang="it-IT" sz="2000" dirty="0">
              <a:solidFill>
                <a:schemeClr val="tx1"/>
              </a:solidFill>
              <a:latin typeface="Aharoni" pitchFamily="2" charset="-79"/>
              <a:cs typeface="Aharoni" pitchFamily="2" charset="-79"/>
            </a:endParaRPr>
          </a:p>
        </p:txBody>
      </p:sp>
      <p:sp>
        <p:nvSpPr>
          <p:cNvPr id="20" name="Rettangolo 19">
            <a:hlinkClick r:id="rId9"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3046141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59250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0883406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3551"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85768"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7985"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3551"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5768"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84708848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86511" y="620915"/>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78728" y="242111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0945" y="329359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86511" y="419351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78728" y="515741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5929186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3668599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3"/>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9339483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7508943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Afrodite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998" y="1844824"/>
            <a:ext cx="1936500" cy="2592288"/>
          </a:xfrm>
          <a:prstGeom prst="rect">
            <a:avLst/>
          </a:prstGeom>
        </p:spPr>
      </p:pic>
      <p:sp>
        <p:nvSpPr>
          <p:cNvPr id="10" name="Rettangolo arrotondato 9">
            <a:hlinkClick r:id="rId6"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1" name="Rettangolo arrotondato 10">
            <a:hlinkClick r:id="rId7"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Ruolo del personaggio nell’Iliade</a:t>
            </a:r>
            <a:endParaRPr lang="it-IT" sz="3200" dirty="0">
              <a:solidFill>
                <a:schemeClr val="tx1"/>
              </a:solidFill>
              <a:latin typeface="AR JULIAN" pitchFamily="2" charset="0"/>
            </a:endParaRPr>
          </a:p>
        </p:txBody>
      </p:sp>
      <p:sp>
        <p:nvSpPr>
          <p:cNvPr id="12" name="CasellaDiTesto 11"/>
          <p:cNvSpPr txBox="1"/>
          <p:nvPr/>
        </p:nvSpPr>
        <p:spPr>
          <a:xfrm>
            <a:off x="467544" y="3833172"/>
            <a:ext cx="3268844" cy="1938992"/>
          </a:xfrm>
          <a:prstGeom prst="rect">
            <a:avLst/>
          </a:prstGeom>
          <a:noFill/>
        </p:spPr>
        <p:txBody>
          <a:bodyPr wrap="none" rtlCol="0">
            <a:spAutoFit/>
          </a:bodyPr>
          <a:lstStyle/>
          <a:p>
            <a:pPr marL="342900" indent="-342900">
              <a:buFont typeface="Arial" pitchFamily="34" charset="0"/>
              <a:buChar char="•"/>
            </a:pPr>
            <a:r>
              <a:rPr lang="it-IT" sz="2400" dirty="0" smtClean="0">
                <a:solidFill>
                  <a:schemeClr val="bg1"/>
                </a:solidFill>
                <a:latin typeface="AR JULIAN" pitchFamily="2" charset="0"/>
              </a:rPr>
              <a:t>Divina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Aurea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Luminosa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Che </a:t>
            </a:r>
            <a:r>
              <a:rPr lang="it-IT" sz="2400" dirty="0">
                <a:solidFill>
                  <a:schemeClr val="bg1"/>
                </a:solidFill>
                <a:latin typeface="AR JULIAN" pitchFamily="2" charset="0"/>
              </a:rPr>
              <a:t>ama il sorriso;</a:t>
            </a:r>
          </a:p>
          <a:p>
            <a:pPr marL="342900" indent="-342900">
              <a:buFont typeface="Arial" pitchFamily="34" charset="0"/>
              <a:buChar char="•"/>
            </a:pPr>
            <a:r>
              <a:rPr lang="it-IT" sz="2400" dirty="0" smtClean="0">
                <a:solidFill>
                  <a:schemeClr val="bg1"/>
                </a:solidFill>
                <a:latin typeface="AR JULIAN" pitchFamily="2" charset="0"/>
              </a:rPr>
              <a:t>Dorata.</a:t>
            </a:r>
            <a:endParaRPr lang="it-IT" sz="2400" dirty="0">
              <a:solidFill>
                <a:schemeClr val="bg1"/>
              </a:solidFill>
              <a:latin typeface="AR JULIAN" pitchFamily="2" charset="0"/>
            </a:endParaRPr>
          </a:p>
        </p:txBody>
      </p:sp>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563888" y="4293096"/>
            <a:ext cx="2438400" cy="2438400"/>
          </a:xfrm>
          <a:prstGeom prst="rect">
            <a:avLst/>
          </a:prstGeom>
        </p:spPr>
      </p:pic>
    </p:spTree>
    <p:extLst>
      <p:ext uri="{BB962C8B-B14F-4D97-AF65-F5344CB8AC3E}">
        <p14:creationId xmlns:p14="http://schemas.microsoft.com/office/powerpoint/2010/main" val="105558473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20" name="Rettangolo 19">
            <a:hlinkClick r:id="rId9"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84901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3" name="Rettangolo 22">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4" name="Rettangolo 23">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5" name="Rettangolo 24">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sp>
        <p:nvSpPr>
          <p:cNvPr id="26" name="CasellaDiTesto 25"/>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7" name="Rettangolo arrotondato 26">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9" name="Immagin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1621566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0"/>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Perché, nell’Iliade, Afrodite protegge i Troiani?</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Perché gli Achei la disonoravano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smtClean="0">
                <a:solidFill>
                  <a:schemeClr val="bg1"/>
                </a:solidFill>
                <a:latin typeface="Aharoni" pitchFamily="2" charset="-79"/>
                <a:cs typeface="Aharoni" pitchFamily="2" charset="-79"/>
              </a:rPr>
              <a:t>Perché si era innamorata del principe troiano Anchise</a:t>
            </a:r>
            <a:endParaRPr lang="it-IT" sz="1600"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smtClean="0">
                <a:solidFill>
                  <a:schemeClr val="bg1"/>
                </a:solidFill>
                <a:latin typeface="Aharoni" pitchFamily="2" charset="-79"/>
                <a:cs typeface="Aharoni" pitchFamily="2" charset="-79"/>
              </a:rPr>
              <a:t>Perché era stata scelta da Paride, troiano, come dea più bella</a:t>
            </a:r>
            <a:endParaRPr lang="it-IT" sz="1600"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Perché per i troiani era la dea più importante</a:t>
            </a:r>
            <a:endParaRPr lang="it-IT" dirty="0">
              <a:solidFill>
                <a:schemeClr val="bg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0" name="Immagin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1" name="Immagin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7" name="Rettangolo 26">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30" name="Rettangolo 29">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3720139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21"/>
                                        </p:tgtEl>
                                        <p:attrNameLst>
                                          <p:attrName>ppt_w</p:attrName>
                                        </p:attrNameLst>
                                      </p:cBhvr>
                                      <p:tavLst>
                                        <p:tav tm="0">
                                          <p:val>
                                            <p:strVal val="ppt_w"/>
                                          </p:val>
                                        </p:tav>
                                        <p:tav tm="100000">
                                          <p:val>
                                            <p:fltVal val="0"/>
                                          </p:val>
                                        </p:tav>
                                      </p:tavLst>
                                    </p:anim>
                                    <p:anim calcmode="lin" valueType="num">
                                      <p:cBhvr>
                                        <p:cTn id="33" dur="1000"/>
                                        <p:tgtEl>
                                          <p:spTgt spid="21"/>
                                        </p:tgtEl>
                                        <p:attrNameLst>
                                          <p:attrName>ppt_h</p:attrName>
                                        </p:attrNameLst>
                                      </p:cBhvr>
                                      <p:tavLst>
                                        <p:tav tm="0">
                                          <p:val>
                                            <p:strVal val="ppt_h"/>
                                          </p:val>
                                        </p:tav>
                                        <p:tav tm="100000">
                                          <p:val>
                                            <p:fltVal val="0"/>
                                          </p:val>
                                        </p:tav>
                                      </p:tavLst>
                                    </p:anim>
                                    <p:anim calcmode="lin" valueType="num">
                                      <p:cBhvr>
                                        <p:cTn id="34" dur="1000"/>
                                        <p:tgtEl>
                                          <p:spTgt spid="21"/>
                                        </p:tgtEl>
                                        <p:attrNameLst>
                                          <p:attrName>style.rotation</p:attrName>
                                        </p:attrNameLst>
                                      </p:cBhvr>
                                      <p:tavLst>
                                        <p:tav tm="0">
                                          <p:val>
                                            <p:fltVal val="0"/>
                                          </p:val>
                                        </p:tav>
                                        <p:tav tm="100000">
                                          <p:val>
                                            <p:fltVal val="90"/>
                                          </p:val>
                                        </p:tav>
                                      </p:tavLst>
                                    </p:anim>
                                    <p:animEffect transition="out" filter="fade">
                                      <p:cBhvr>
                                        <p:cTn id="35" dur="1000"/>
                                        <p:tgtEl>
                                          <p:spTgt spid="21"/>
                                        </p:tgtEl>
                                      </p:cBhvr>
                                    </p:animEffect>
                                    <p:set>
                                      <p:cBhvr>
                                        <p:cTn id="36" dur="1" fill="hold">
                                          <p:stCondLst>
                                            <p:cond delay="999"/>
                                          </p:stCondLst>
                                        </p:cTn>
                                        <p:tgtEl>
                                          <p:spTgt spid="2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sp>
        <p:nvSpPr>
          <p:cNvPr id="18" name="CasellaDiTesto 17"/>
          <p:cNvSpPr txBox="1"/>
          <p:nvPr/>
        </p:nvSpPr>
        <p:spPr>
          <a:xfrm>
            <a:off x="2190010"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19" name="Rettangolo arrotondato 18">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7365848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91230"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463439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7210767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13765"/>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5298652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6"/>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379426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59279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69679668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9771973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Afrodite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988840"/>
            <a:ext cx="8229600" cy="4525963"/>
          </a:xfrm>
        </p:spPr>
        <p:txBody>
          <a:bodyPr/>
          <a:lstStyle/>
          <a:p>
            <a:pPr marL="0" indent="0" algn="just">
              <a:buNone/>
            </a:pPr>
            <a:r>
              <a:rPr lang="it-IT" dirty="0">
                <a:solidFill>
                  <a:schemeClr val="bg1"/>
                </a:solidFill>
                <a:latin typeface="Arial Unicode MS" pitchFamily="34" charset="-128"/>
                <a:ea typeface="Arial Unicode MS" pitchFamily="34" charset="-128"/>
                <a:cs typeface="Arial Unicode MS" pitchFamily="34" charset="-128"/>
              </a:rPr>
              <a:t>Ha origini molto antiche e il suo nome deriva dal modo in cui essa è nata: quando Crono -titano del tempo e dell'agricoltura-, per spodestare il padre Urano -il cielo-, lo ferì a morte, alcune gocce del suo sangue caddero nel mare facendo nascere da una schiuma bianca (afros in greco) la dea che poi sarebbe uscita dalle </a:t>
            </a:r>
            <a:r>
              <a:rPr lang="it-IT" dirty="0" smtClean="0">
                <a:solidFill>
                  <a:schemeClr val="bg1"/>
                </a:solidFill>
                <a:latin typeface="Arial Unicode MS" pitchFamily="34" charset="-128"/>
                <a:ea typeface="Arial Unicode MS" pitchFamily="34" charset="-128"/>
                <a:cs typeface="Arial Unicode MS" pitchFamily="34" charset="-128"/>
              </a:rPr>
              <a:t>onde.</a:t>
            </a:r>
            <a:endParaRPr lang="it-IT" dirty="0">
              <a:solidFill>
                <a:schemeClr val="bg1"/>
              </a:solidFill>
              <a:latin typeface="Arial Unicode MS" pitchFamily="34" charset="-128"/>
              <a:ea typeface="Arial Unicode MS" pitchFamily="34" charset="-128"/>
              <a:cs typeface="Arial Unicode MS" pitchFamily="34" charset="-128"/>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124871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353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5136754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216921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041124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8444806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0759343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14054"/>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6639868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8000" dirty="0" smtClean="0">
                <a:solidFill>
                  <a:schemeClr val="bg1"/>
                </a:solidFill>
              </a:rPr>
              <a:t>MAK8</a:t>
            </a:r>
            <a:endParaRPr lang="it-IT" sz="8000" dirty="0">
              <a:solidFill>
                <a:schemeClr val="bg1"/>
              </a:solidFill>
            </a:endParaRPr>
          </a:p>
        </p:txBody>
      </p:sp>
    </p:spTree>
    <p:extLst>
      <p:ext uri="{BB962C8B-B14F-4D97-AF65-F5344CB8AC3E}">
        <p14:creationId xmlns:p14="http://schemas.microsoft.com/office/powerpoint/2010/main" val="5059419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67591" y="620688"/>
            <a:ext cx="88088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Patroclo vs apollo</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profetizza Patroclo alla sua morte?</a:t>
            </a:r>
            <a:endParaRPr lang="it-IT" sz="2000" dirty="0">
              <a:latin typeface="Aharoni" pitchFamily="2" charset="-79"/>
              <a:cs typeface="Aharoni" pitchFamily="2" charset="-79"/>
            </a:endParaRPr>
          </a:p>
        </p:txBody>
      </p:sp>
      <p:sp>
        <p:nvSpPr>
          <p:cNvPr id="16" name="Rettangolo 15">
            <a:hlinkClick r:id="rId6"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fine del mondo</a:t>
            </a:r>
            <a:endParaRPr lang="it-IT" dirty="0">
              <a:latin typeface="Aharoni" pitchFamily="2" charset="-79"/>
              <a:cs typeface="Aharoni" pitchFamily="2" charset="-79"/>
            </a:endParaRPr>
          </a:p>
        </p:txBody>
      </p:sp>
      <p:sp>
        <p:nvSpPr>
          <p:cNvPr id="17" name="Rettangolo 16">
            <a:hlinkClick r:id="rId7"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morte di Ettore</a:t>
            </a:r>
            <a:endParaRPr lang="it-IT" dirty="0">
              <a:latin typeface="Aharoni" pitchFamily="2" charset="-79"/>
              <a:cs typeface="Aharoni" pitchFamily="2" charset="-79"/>
            </a:endParaRPr>
          </a:p>
        </p:txBody>
      </p:sp>
      <p:sp>
        <p:nvSpPr>
          <p:cNvPr id="18" name="Rettangolo 17">
            <a:hlinkClick r:id="rId6"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morte di Achille</a:t>
            </a:r>
            <a:endParaRPr lang="it-IT" dirty="0">
              <a:latin typeface="Aharoni" pitchFamily="2" charset="-79"/>
              <a:cs typeface="Aharoni" pitchFamily="2" charset="-79"/>
            </a:endParaRPr>
          </a:p>
        </p:txBody>
      </p:sp>
      <p:sp>
        <p:nvSpPr>
          <p:cNvPr id="19" name="Rettangolo 18">
            <a:hlinkClick r:id="rId6"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vittoria degli achei</a:t>
            </a:r>
            <a:endParaRPr lang="it-IT" dirty="0">
              <a:latin typeface="Aharoni" pitchFamily="2" charset="-79"/>
              <a:cs typeface="Aharoni" pitchFamily="2" charset="-79"/>
            </a:endParaRPr>
          </a:p>
        </p:txBody>
      </p:sp>
      <p:pic>
        <p:nvPicPr>
          <p:cNvPr id="4" name="Immagin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5" name="Immagin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spTree>
    <p:extLst>
      <p:ext uri="{BB962C8B-B14F-4D97-AF65-F5344CB8AC3E}">
        <p14:creationId xmlns:p14="http://schemas.microsoft.com/office/powerpoint/2010/main" val="39826470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40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90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9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profetizza Patroclo alla sua morte?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fine del mondo</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Ettore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Achille</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vittoria degli achei</a:t>
            </a:r>
          </a:p>
        </p:txBody>
      </p:sp>
      <p:sp>
        <p:nvSpPr>
          <p:cNvPr id="19" name="Rettangolo 18"/>
          <p:cNvSpPr/>
          <p:nvPr/>
        </p:nvSpPr>
        <p:spPr>
          <a:xfrm>
            <a:off x="3094042"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20" name="Rettangolo 19">
            <a:hlinkClick r:id="rId5" action="ppaction://hlinksldjump"/>
          </p:cNvPr>
          <p:cNvSpPr/>
          <p:nvPr/>
        </p:nvSpPr>
        <p:spPr>
          <a:xfrm>
            <a:off x="3094042"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21" name="Rettangolo 20">
            <a:hlinkClick r:id="rId5" action="ppaction://hlinksldjump"/>
          </p:cNvPr>
          <p:cNvSpPr/>
          <p:nvPr/>
        </p:nvSpPr>
        <p:spPr>
          <a:xfrm>
            <a:off x="3094043"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22" name="Rettangolo 21">
            <a:hlinkClick r:id="rId6" action="ppaction://hlinksldjump"/>
          </p:cNvPr>
          <p:cNvSpPr/>
          <p:nvPr/>
        </p:nvSpPr>
        <p:spPr>
          <a:xfrm>
            <a:off x="3094040"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23" name="Rettangolo 22">
            <a:hlinkClick r:id="rId5" action="ppaction://hlinksldjump"/>
          </p:cNvPr>
          <p:cNvSpPr/>
          <p:nvPr/>
        </p:nvSpPr>
        <p:spPr>
          <a:xfrm>
            <a:off x="3094041"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4" name="Immagin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75011558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4"/>
                                        </p:tgtEl>
                                        <p:attrNameLst>
                                          <p:attrName>ppt_x</p:attrName>
                                          <p:attrName>ppt_y</p:attrName>
                                        </p:attrNameLst>
                                      </p:cBhvr>
                                      <p:rCtr x="22378" y="-2361"/>
                                    </p:animMotion>
                                  </p:childTnLst>
                                </p:cTn>
                              </p:par>
                            </p:childTnLst>
                          </p:cTn>
                        </p:par>
                        <p:par>
                          <p:cTn id="32" fill="hold">
                            <p:stCondLst>
                              <p:cond delay="55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500"/>
                            </p:stCondLst>
                            <p:childTnLst>
                              <p:par>
                                <p:cTn id="40" presetID="10" presetClass="exit" presetSubtype="0" fill="hold" nodeType="after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profetizza Patroclo alla sua morte?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fine del mondo</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Ettore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Achille</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vittoria degli achei</a:t>
            </a:r>
          </a:p>
        </p:txBody>
      </p:sp>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25" name="Rettangolo 24">
            <a:hlinkClick r:id="rId5"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26" name="Rettangolo 25">
            <a:hlinkClick r:id="rId5"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27" name="Rettangolo 26">
            <a:hlinkClick r:id="rId6"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28" name="Rettangolo 27">
            <a:hlinkClick r:id="rId5"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31" name="Immagin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44566377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Afrodite nell’Iliade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412776"/>
            <a:ext cx="8229600" cy="4525963"/>
          </a:xfrm>
        </p:spPr>
        <p:txBody>
          <a:bodyPr/>
          <a:lstStyle/>
          <a:p>
            <a:pPr marL="0" indent="0" algn="just">
              <a:buNone/>
            </a:pPr>
            <a:r>
              <a:rPr lang="it-IT" dirty="0">
                <a:solidFill>
                  <a:schemeClr val="bg1"/>
                </a:solidFill>
                <a:latin typeface="Arial Unicode MS" pitchFamily="34" charset="-128"/>
                <a:ea typeface="Arial Unicode MS" pitchFamily="34" charset="-128"/>
                <a:cs typeface="Arial Unicode MS" pitchFamily="34" charset="-128"/>
              </a:rPr>
              <a:t>Nell’Iliade, Afrodite protegge il campo troiano perché scelta da Paride come divinità più bella. Ella si innamorò di Anchise, principe troiano, e gli diede un figlio, Enea, al quale vietò di rivelare il suo nome come madre. Quando Anchise, però, si vantò di essere stato amato da Afrodite, Zeus scagliò contro di lui un fulmine. Egli rimase zoppo grazie all’intervento della dea che rese il colpo meno potente.</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666998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5"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Guidatore </a:t>
            </a:r>
            <a:r>
              <a:rPr lang="it-IT" dirty="0">
                <a:latin typeface="Aharoni" pitchFamily="2" charset="-79"/>
                <a:cs typeface="Aharoni" pitchFamily="2" charset="-79"/>
              </a:rPr>
              <a:t>di cavalli</a:t>
            </a:r>
          </a:p>
        </p:txBody>
      </p:sp>
      <p:sp>
        <p:nvSpPr>
          <p:cNvPr id="21" name="Rettangolo 20">
            <a:hlinkClick r:id="rId6"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6"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6"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8487467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7"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8" action="ppaction://hlinksldjump"/>
          </p:cNvPr>
          <p:cNvSpPr/>
          <p:nvPr/>
        </p:nvSpPr>
        <p:spPr>
          <a:xfrm>
            <a:off x="3095840"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8" name="Immagin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15649225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8"/>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1742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5" action="ppaction://hlinksldjump"/>
          </p:cNvPr>
          <p:cNvSpPr/>
          <p:nvPr/>
        </p:nvSpPr>
        <p:spPr>
          <a:xfrm>
            <a:off x="3095834" y="241762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6" action="ppaction://hlinksldjump"/>
          </p:cNvPr>
          <p:cNvSpPr/>
          <p:nvPr/>
        </p:nvSpPr>
        <p:spPr>
          <a:xfrm>
            <a:off x="3095834" y="329010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6" action="ppaction://hlinksldjump"/>
          </p:cNvPr>
          <p:cNvSpPr/>
          <p:nvPr/>
        </p:nvSpPr>
        <p:spPr>
          <a:xfrm>
            <a:off x="3095834" y="41993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6" action="ppaction://hlinksldjump"/>
          </p:cNvPr>
          <p:cNvSpPr/>
          <p:nvPr/>
        </p:nvSpPr>
        <p:spPr>
          <a:xfrm>
            <a:off x="3095834" y="515393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1276199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877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7" action="ppaction://hlinksldjump"/>
          </p:cNvPr>
          <p:cNvSpPr/>
          <p:nvPr/>
        </p:nvSpPr>
        <p:spPr>
          <a:xfrm>
            <a:off x="309877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8" action="ppaction://hlinksldjump"/>
          </p:cNvPr>
          <p:cNvSpPr/>
          <p:nvPr/>
        </p:nvSpPr>
        <p:spPr>
          <a:xfrm>
            <a:off x="309877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8" action="ppaction://hlinksldjump"/>
          </p:cNvPr>
          <p:cNvSpPr/>
          <p:nvPr/>
        </p:nvSpPr>
        <p:spPr>
          <a:xfrm>
            <a:off x="309877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8" action="ppaction://hlinksldjump"/>
          </p:cNvPr>
          <p:cNvSpPr/>
          <p:nvPr/>
        </p:nvSpPr>
        <p:spPr>
          <a:xfrm>
            <a:off x="309877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604670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CasellaDiTesto 18"/>
          <p:cNvSpPr txBox="1"/>
          <p:nvPr/>
        </p:nvSpPr>
        <p:spPr>
          <a:xfrm>
            <a:off x="799973"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753844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era il padre di Patroclo? </a:t>
            </a:r>
            <a:endParaRPr lang="it-IT" sz="2000" dirty="0">
              <a:latin typeface="Aharoni" pitchFamily="2" charset="-79"/>
              <a:cs typeface="Aharoni" pitchFamily="2" charset="-79"/>
            </a:endParaRPr>
          </a:p>
        </p:txBody>
      </p:sp>
      <p:sp>
        <p:nvSpPr>
          <p:cNvPr id="20" name="Rettangolo 19">
            <a:hlinkClick r:id="rId7" action="ppaction://hlinksldjump"/>
          </p:cNvPr>
          <p:cNvSpPr/>
          <p:nvPr/>
        </p:nvSpPr>
        <p:spPr>
          <a:xfrm>
            <a:off x="3095828"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5"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1"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1"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694155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42339184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6812166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7727359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0101035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Atena</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200" y="1666791"/>
            <a:ext cx="1980991" cy="2885068"/>
          </a:xfrm>
          <a:prstGeom prst="rect">
            <a:avLst/>
          </a:prstGeom>
        </p:spPr>
      </p:pic>
      <p:sp>
        <p:nvSpPr>
          <p:cNvPr id="11" name="CasellaDiTesto 10"/>
          <p:cNvSpPr txBox="1"/>
          <p:nvPr/>
        </p:nvSpPr>
        <p:spPr>
          <a:xfrm>
            <a:off x="376603" y="3823880"/>
            <a:ext cx="4123389" cy="2585323"/>
          </a:xfrm>
          <a:prstGeom prst="rect">
            <a:avLst/>
          </a:prstGeom>
          <a:noFill/>
        </p:spPr>
        <p:txBody>
          <a:bodyPr wrap="square" rtlCol="0">
            <a:spAutoFit/>
          </a:bodyPr>
          <a:lstStyle/>
          <a:p>
            <a:r>
              <a:rPr lang="it-IT" dirty="0" smtClean="0">
                <a:solidFill>
                  <a:schemeClr val="bg1"/>
                </a:solidFill>
                <a:latin typeface="AR JULIAN" pitchFamily="2" charset="0"/>
              </a:rPr>
              <a:t>Il </a:t>
            </a:r>
            <a:r>
              <a:rPr lang="it-IT" dirty="0">
                <a:solidFill>
                  <a:schemeClr val="bg1"/>
                </a:solidFill>
                <a:latin typeface="AR JULIAN" pitchFamily="2" charset="0"/>
              </a:rPr>
              <a:t>più usato in poesia è Atena </a:t>
            </a:r>
            <a:r>
              <a:rPr lang="it-IT" dirty="0" err="1">
                <a:solidFill>
                  <a:schemeClr val="bg1"/>
                </a:solidFill>
                <a:latin typeface="AR JULIAN" pitchFamily="2" charset="0"/>
              </a:rPr>
              <a:t>glaukopis</a:t>
            </a:r>
            <a:r>
              <a:rPr lang="it-IT" dirty="0" smtClean="0">
                <a:solidFill>
                  <a:schemeClr val="bg1"/>
                </a:solidFill>
                <a:latin typeface="AR JULIAN" pitchFamily="2" charset="0"/>
              </a:rPr>
              <a:t>: (</a:t>
            </a:r>
            <a:r>
              <a:rPr lang="it-IT" dirty="0" err="1" smtClean="0">
                <a:solidFill>
                  <a:schemeClr val="bg1"/>
                </a:solidFill>
                <a:latin typeface="AR JULIAN" pitchFamily="2" charset="0"/>
              </a:rPr>
              <a:t>glaukos</a:t>
            </a:r>
            <a:r>
              <a:rPr lang="it-IT" dirty="0" smtClean="0">
                <a:solidFill>
                  <a:schemeClr val="bg1"/>
                </a:solidFill>
                <a:latin typeface="AR JULIAN" pitchFamily="2" charset="0"/>
              </a:rPr>
              <a:t> = lucente +</a:t>
            </a:r>
          </a:p>
          <a:p>
            <a:r>
              <a:rPr lang="it-IT" dirty="0" err="1" smtClean="0">
                <a:solidFill>
                  <a:schemeClr val="bg1"/>
                </a:solidFill>
                <a:latin typeface="AR JULIAN" pitchFamily="2" charset="0"/>
              </a:rPr>
              <a:t>ops</a:t>
            </a:r>
            <a:r>
              <a:rPr lang="it-IT" dirty="0" smtClean="0">
                <a:solidFill>
                  <a:schemeClr val="bg1"/>
                </a:solidFill>
                <a:latin typeface="AR JULIAN" pitchFamily="2" charset="0"/>
              </a:rPr>
              <a:t> = sguardo</a:t>
            </a:r>
            <a:r>
              <a:rPr lang="it-IT" dirty="0">
                <a:solidFill>
                  <a:schemeClr val="bg1"/>
                </a:solidFill>
                <a:latin typeface="AR JULIAN" pitchFamily="2" charset="0"/>
              </a:rPr>
              <a:t>, </a:t>
            </a:r>
            <a:r>
              <a:rPr lang="it-IT" dirty="0" smtClean="0">
                <a:solidFill>
                  <a:schemeClr val="bg1"/>
                </a:solidFill>
                <a:latin typeface="AR JULIAN" pitchFamily="2" charset="0"/>
              </a:rPr>
              <a:t>occhi), </a:t>
            </a:r>
            <a:r>
              <a:rPr lang="it-IT" dirty="0">
                <a:solidFill>
                  <a:schemeClr val="bg1"/>
                </a:solidFill>
                <a:latin typeface="AR JULIAN" pitchFamily="2" charset="0"/>
              </a:rPr>
              <a:t>significa: </a:t>
            </a:r>
            <a:r>
              <a:rPr lang="it-IT" dirty="0" smtClean="0">
                <a:solidFill>
                  <a:schemeClr val="bg1"/>
                </a:solidFill>
                <a:latin typeface="AR JULIAN" pitchFamily="2" charset="0"/>
              </a:rPr>
              <a:t>Atena </a:t>
            </a:r>
            <a:r>
              <a:rPr lang="it-IT" dirty="0">
                <a:solidFill>
                  <a:schemeClr val="bg1"/>
                </a:solidFill>
                <a:latin typeface="AR JULIAN" pitchFamily="2" charset="0"/>
              </a:rPr>
              <a:t>con lo sguardo scintillante o Atena dagli </a:t>
            </a:r>
            <a:r>
              <a:rPr lang="it-IT" dirty="0" smtClean="0">
                <a:solidFill>
                  <a:schemeClr val="bg1"/>
                </a:solidFill>
                <a:latin typeface="AR JULIAN" pitchFamily="2" charset="0"/>
              </a:rPr>
              <a:t>occhi lucenti</a:t>
            </a:r>
            <a:r>
              <a:rPr lang="it-IT" dirty="0">
                <a:solidFill>
                  <a:schemeClr val="bg1"/>
                </a:solidFill>
                <a:latin typeface="AR JULIAN" pitchFamily="2" charset="0"/>
              </a:rPr>
              <a:t>.</a:t>
            </a:r>
          </a:p>
          <a:p>
            <a:r>
              <a:rPr lang="it-IT" dirty="0">
                <a:solidFill>
                  <a:schemeClr val="bg1"/>
                </a:solidFill>
                <a:latin typeface="AR JULIAN" pitchFamily="2" charset="0"/>
              </a:rPr>
              <a:t>Atena </a:t>
            </a:r>
            <a:r>
              <a:rPr lang="it-IT" dirty="0" err="1">
                <a:solidFill>
                  <a:schemeClr val="bg1"/>
                </a:solidFill>
                <a:latin typeface="AR JULIAN" pitchFamily="2" charset="0"/>
              </a:rPr>
              <a:t>Parthenos</a:t>
            </a:r>
            <a:r>
              <a:rPr lang="it-IT" dirty="0">
                <a:solidFill>
                  <a:schemeClr val="bg1"/>
                </a:solidFill>
                <a:latin typeface="AR JULIAN" pitchFamily="2" charset="0"/>
              </a:rPr>
              <a:t> = </a:t>
            </a:r>
            <a:r>
              <a:rPr lang="it-IT" dirty="0" err="1">
                <a:solidFill>
                  <a:schemeClr val="bg1"/>
                </a:solidFill>
                <a:latin typeface="AR JULIAN" pitchFamily="2" charset="0"/>
              </a:rPr>
              <a:t>Pallade</a:t>
            </a:r>
            <a:r>
              <a:rPr lang="it-IT" dirty="0">
                <a:solidFill>
                  <a:schemeClr val="bg1"/>
                </a:solidFill>
                <a:latin typeface="AR JULIAN" pitchFamily="2" charset="0"/>
              </a:rPr>
              <a:t> Atena (</a:t>
            </a:r>
            <a:r>
              <a:rPr lang="it-IT" dirty="0" smtClean="0">
                <a:solidFill>
                  <a:schemeClr val="bg1"/>
                </a:solidFill>
                <a:latin typeface="AR JULIAN" pitchFamily="2" charset="0"/>
              </a:rPr>
              <a:t>vergine) </a:t>
            </a:r>
            <a:r>
              <a:rPr lang="it-IT" smtClean="0">
                <a:solidFill>
                  <a:schemeClr val="bg1"/>
                </a:solidFill>
                <a:latin typeface="AR JULIAN" pitchFamily="2" charset="0"/>
              </a:rPr>
              <a:t>è il nome </a:t>
            </a:r>
            <a:r>
              <a:rPr lang="it-IT" dirty="0">
                <a:solidFill>
                  <a:schemeClr val="bg1"/>
                </a:solidFill>
                <a:latin typeface="AR JULIAN" pitchFamily="2" charset="0"/>
              </a:rPr>
              <a:t>con cui veniva adorata </a:t>
            </a:r>
            <a:r>
              <a:rPr lang="it-IT" dirty="0" smtClean="0">
                <a:solidFill>
                  <a:schemeClr val="bg1"/>
                </a:solidFill>
                <a:latin typeface="AR JULIAN" pitchFamily="2" charset="0"/>
              </a:rPr>
              <a:t>sull’Acropoli</a:t>
            </a:r>
            <a:r>
              <a:rPr lang="it-IT" dirty="0">
                <a:solidFill>
                  <a:schemeClr val="bg1"/>
                </a:solidFill>
                <a:latin typeface="AR JULIAN" pitchFamily="2" charset="0"/>
              </a:rPr>
              <a:t>.</a:t>
            </a:r>
          </a:p>
          <a:p>
            <a:endParaRPr lang="it-IT" dirty="0"/>
          </a:p>
        </p:txBody>
      </p:sp>
      <p:sp>
        <p:nvSpPr>
          <p:cNvPr id="14" name="Indietro o precedente 1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5" name="Immagin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1960" y="4071876"/>
            <a:ext cx="2438400" cy="2438400"/>
          </a:xfrm>
          <a:prstGeom prst="rect">
            <a:avLst/>
          </a:prstGeom>
        </p:spPr>
      </p:pic>
      <p:sp>
        <p:nvSpPr>
          <p:cNvPr id="16" name="Rettangolo arrotondato 15">
            <a:hlinkClick r:id="rId9"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10"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Racconti e leggende della Dea Atena</a:t>
            </a:r>
            <a:endParaRPr lang="it-IT" sz="3200" dirty="0">
              <a:solidFill>
                <a:schemeClr val="tx1"/>
              </a:solidFill>
              <a:latin typeface="AR JULIAN" pitchFamily="2" charset="0"/>
            </a:endParaRPr>
          </a:p>
        </p:txBody>
      </p:sp>
      <p:pic>
        <p:nvPicPr>
          <p:cNvPr id="9" name="Immagin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2200" y="4052545"/>
            <a:ext cx="2344097" cy="2896771"/>
          </a:xfrm>
          <a:prstGeom prst="rect">
            <a:avLst/>
          </a:prstGeom>
        </p:spPr>
      </p:pic>
    </p:spTree>
    <p:extLst>
      <p:ext uri="{BB962C8B-B14F-4D97-AF65-F5344CB8AC3E}">
        <p14:creationId xmlns:p14="http://schemas.microsoft.com/office/powerpoint/2010/main" val="275799893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4" fill="hold" nodeType="afterEffect">
                                  <p:stCondLst>
                                    <p:cond delay="5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7500"/>
                            </p:stCondLst>
                            <p:childTnLst>
                              <p:par>
                                <p:cTn id="14" presetID="2" presetClass="exit" presetSubtype="4" fill="hold" nodeType="afterEffect">
                                  <p:stCondLst>
                                    <p:cond delay="1000"/>
                                  </p:stCondLst>
                                  <p:childTnLst>
                                    <p:anim calcmode="lin" valueType="num">
                                      <p:cBhvr additive="base">
                                        <p:cTn id="15" dur="2000"/>
                                        <p:tgtEl>
                                          <p:spTgt spid="9"/>
                                        </p:tgtEl>
                                        <p:attrNameLst>
                                          <p:attrName>ppt_x</p:attrName>
                                        </p:attrNameLst>
                                      </p:cBhvr>
                                      <p:tavLst>
                                        <p:tav tm="0">
                                          <p:val>
                                            <p:strVal val="ppt_x"/>
                                          </p:val>
                                        </p:tav>
                                        <p:tav tm="100000">
                                          <p:val>
                                            <p:strVal val="ppt_x"/>
                                          </p:val>
                                        </p:tav>
                                      </p:tavLst>
                                    </p:anim>
                                    <p:anim calcmode="lin" valueType="num">
                                      <p:cBhvr additive="base">
                                        <p:cTn id="16" dur="2000"/>
                                        <p:tgtEl>
                                          <p:spTgt spid="9"/>
                                        </p:tgtEl>
                                        <p:attrNameLst>
                                          <p:attrName>ppt_y</p:attrName>
                                        </p:attrNameLst>
                                      </p:cBhvr>
                                      <p:tavLst>
                                        <p:tav tm="0">
                                          <p:val>
                                            <p:strVal val="ppt_y"/>
                                          </p:val>
                                        </p:tav>
                                        <p:tav tm="100000">
                                          <p:val>
                                            <p:strVal val="1+ppt_h/2"/>
                                          </p:val>
                                        </p:tav>
                                      </p:tavLst>
                                    </p:anim>
                                    <p:set>
                                      <p:cBhvr>
                                        <p:cTn id="1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1746648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5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5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Guidatore di cavalli</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Signore di guerrieri</a:t>
            </a:r>
            <a:endParaRPr lang="it-IT" dirty="0"/>
          </a:p>
        </p:txBody>
      </p:sp>
      <p:sp>
        <p:nvSpPr>
          <p:cNvPr id="19" name="CasellaDiTesto 18"/>
          <p:cNvSpPr txBox="1"/>
          <p:nvPr/>
        </p:nvSpPr>
        <p:spPr>
          <a:xfrm>
            <a:off x="1419344"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40118449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57786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2681683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Come fu ucciso </a:t>
            </a:r>
            <a:r>
              <a:rPr lang="it-IT" sz="2000" dirty="0" err="1" smtClean="0">
                <a:solidFill>
                  <a:schemeClr val="tx1"/>
                </a:solidFill>
                <a:latin typeface="Aharoni" pitchFamily="2" charset="-79"/>
                <a:cs typeface="Aharoni" pitchFamily="2" charset="-79"/>
              </a:rPr>
              <a:t>Cebrione</a:t>
            </a:r>
            <a:r>
              <a:rPr lang="it-IT" sz="2000" dirty="0" smtClean="0">
                <a:solidFill>
                  <a:schemeClr val="tx1"/>
                </a:solidFill>
                <a:latin typeface="Aharoni" pitchFamily="2" charset="-79"/>
                <a:cs typeface="Aharoni" pitchFamily="2" charset="-79"/>
              </a:rPr>
              <a:t> da Patroclo? </a:t>
            </a:r>
            <a:endParaRPr lang="it-IT" sz="2000" dirty="0">
              <a:solidFill>
                <a:schemeClr val="tx1"/>
              </a:solidFill>
              <a:latin typeface="Aharoni" pitchFamily="2" charset="-79"/>
              <a:cs typeface="Aharoni" pitchFamily="2" charset="-79"/>
            </a:endParaRPr>
          </a:p>
        </p:txBody>
      </p:sp>
      <p:sp>
        <p:nvSpPr>
          <p:cNvPr id="20" name="Rettangolo 19">
            <a:hlinkClick r:id="rId7" action="ppaction://hlinksldjump"/>
          </p:cNvPr>
          <p:cNvSpPr/>
          <p:nvPr/>
        </p:nvSpPr>
        <p:spPr>
          <a:xfrm>
            <a:off x="3084162"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una lancia</a:t>
            </a:r>
          </a:p>
        </p:txBody>
      </p:sp>
      <p:sp>
        <p:nvSpPr>
          <p:cNvPr id="21" name="Rettangolo 20">
            <a:hlinkClick r:id="rId7" action="ppaction://hlinksldjump"/>
          </p:cNvPr>
          <p:cNvSpPr/>
          <p:nvPr/>
        </p:nvSpPr>
        <p:spPr>
          <a:xfrm>
            <a:off x="308809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gli zoccoli di un cavallo</a:t>
            </a:r>
          </a:p>
        </p:txBody>
      </p:sp>
      <p:sp>
        <p:nvSpPr>
          <p:cNvPr id="22" name="Rettangolo 21">
            <a:hlinkClick r:id="rId7" action="ppaction://hlinksldjump"/>
          </p:cNvPr>
          <p:cNvSpPr/>
          <p:nvPr/>
        </p:nvSpPr>
        <p:spPr>
          <a:xfrm>
            <a:off x="3084162"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76379" y="516655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261239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Odiseo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372800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7" action="ppaction://hlinksldjump"/>
          </p:cNvPr>
          <p:cNvSpPr/>
          <p:nvPr/>
        </p:nvSpPr>
        <p:spPr>
          <a:xfrm>
            <a:off x="3095834"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88051" y="516655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4829901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8"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8"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8" action="ppaction://hlinksldjump"/>
          </p:cNvPr>
          <p:cNvSpPr/>
          <p:nvPr/>
        </p:nvSpPr>
        <p:spPr>
          <a:xfrm>
            <a:off x="3086256" y="4209360"/>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9" action="ppaction://hlinksldjump"/>
          </p:cNvPr>
          <p:cNvSpPr/>
          <p:nvPr/>
        </p:nvSpPr>
        <p:spPr>
          <a:xfrm>
            <a:off x="307847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9474134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13355" y="620686"/>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41368546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2883972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8341"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7" action="ppaction://hlinksldjump"/>
          </p:cNvPr>
          <p:cNvSpPr/>
          <p:nvPr/>
        </p:nvSpPr>
        <p:spPr>
          <a:xfrm>
            <a:off x="3090558"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7" action="ppaction://hlinksldjump"/>
          </p:cNvPr>
          <p:cNvSpPr/>
          <p:nvPr/>
        </p:nvSpPr>
        <p:spPr>
          <a:xfrm>
            <a:off x="3082775"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7" action="ppaction://hlinksldjump"/>
          </p:cNvPr>
          <p:cNvSpPr/>
          <p:nvPr/>
        </p:nvSpPr>
        <p:spPr>
          <a:xfrm>
            <a:off x="3080268"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72485"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3494216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r>
              <a:rPr lang="it-IT" dirty="0" smtClean="0">
                <a:solidFill>
                  <a:schemeClr val="bg1"/>
                </a:solidFill>
              </a:rPr>
              <a:t>Atena è la dea:</a:t>
            </a:r>
          </a:p>
          <a:p>
            <a:pPr marL="0" indent="0">
              <a:buNone/>
            </a:pPr>
            <a:r>
              <a:rPr lang="it-IT" sz="2400" dirty="0" smtClean="0">
                <a:solidFill>
                  <a:schemeClr val="bg1"/>
                </a:solidFill>
              </a:rPr>
              <a:t>Della sapienza, della saggezza, delle arti, dell’artigianato e,</a:t>
            </a:r>
            <a:r>
              <a:rPr lang="it-IT" sz="2400" dirty="0">
                <a:solidFill>
                  <a:schemeClr val="bg1"/>
                </a:solidFill>
              </a:rPr>
              <a:t> </a:t>
            </a:r>
            <a:r>
              <a:rPr lang="it-IT" sz="2400" dirty="0" smtClean="0">
                <a:solidFill>
                  <a:schemeClr val="bg1"/>
                </a:solidFill>
              </a:rPr>
              <a:t>infine, delle strategie militari. (Gli aspetti più crudeli della guerra appartenevano al dominio di Ares).</a:t>
            </a:r>
          </a:p>
          <a:p>
            <a:r>
              <a:rPr lang="it-IT" dirty="0" smtClean="0">
                <a:solidFill>
                  <a:schemeClr val="bg1"/>
                </a:solidFill>
              </a:rPr>
              <a:t>La nascita </a:t>
            </a:r>
            <a:r>
              <a:rPr lang="it-IT" smtClean="0">
                <a:solidFill>
                  <a:schemeClr val="bg1"/>
                </a:solidFill>
              </a:rPr>
              <a:t>di Atena:</a:t>
            </a:r>
            <a:endParaRPr lang="it-IT" dirty="0" smtClean="0">
              <a:solidFill>
                <a:schemeClr val="bg1"/>
              </a:solidFill>
            </a:endParaRPr>
          </a:p>
          <a:p>
            <a:pPr marL="0" indent="0">
              <a:buNone/>
            </a:pPr>
            <a:r>
              <a:rPr lang="it-IT" sz="2400" dirty="0" smtClean="0">
                <a:solidFill>
                  <a:schemeClr val="bg1"/>
                </a:solidFill>
              </a:rPr>
              <a:t>Atena è la figlia di Zeus. La leggenda narra che Zeus si accoppiò con </a:t>
            </a:r>
            <a:r>
              <a:rPr lang="it-IT" sz="2400" dirty="0" err="1" smtClean="0">
                <a:solidFill>
                  <a:schemeClr val="bg1"/>
                </a:solidFill>
              </a:rPr>
              <a:t>Meti</a:t>
            </a:r>
            <a:r>
              <a:rPr lang="it-IT" sz="2400" dirty="0" smtClean="0">
                <a:solidFill>
                  <a:schemeClr val="bg1"/>
                </a:solidFill>
              </a:rPr>
              <a:t>, dea della prudenza e della saggezza.</a:t>
            </a:r>
            <a:endParaRPr lang="it-IT" sz="2400" dirty="0">
              <a:solidFill>
                <a:schemeClr val="bg1"/>
              </a:solidFill>
            </a:endParaRPr>
          </a:p>
        </p:txBody>
      </p:sp>
      <p:sp>
        <p:nvSpPr>
          <p:cNvPr id="4" name="Indietro o precedente 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455822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6" name="Immagin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8"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8"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8" action="ppaction://hlinksldjump"/>
          </p:cNvPr>
          <p:cNvSpPr/>
          <p:nvPr/>
        </p:nvSpPr>
        <p:spPr>
          <a:xfrm>
            <a:off x="3078473"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9" action="ppaction://hlinksldjump"/>
          </p:cNvPr>
          <p:cNvSpPr/>
          <p:nvPr/>
        </p:nvSpPr>
        <p:spPr>
          <a:xfrm>
            <a:off x="309869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7757442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421138"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9" name="Immagin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0610246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9"/>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19"/>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19"/>
                                        </p:tgtEl>
                                      </p:cBhvr>
                                    </p:animEffect>
                                    <p:set>
                                      <p:cBhvr>
                                        <p:cTn id="56" dur="1" fill="hold">
                                          <p:stCondLst>
                                            <p:cond delay="499"/>
                                          </p:stCondLst>
                                        </p:cTn>
                                        <p:tgtEl>
                                          <p:spTgt spid="19"/>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out)">
                                      <p:cBhvr>
                                        <p:cTn id="6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1" name="Immagin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5" name="Rettangolo 24"/>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6" name="Rettangolo 25">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7" name="Rettangolo 26">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pic>
        <p:nvPicPr>
          <p:cNvPr id="20" name="Immagin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31" name="Rettangolo 30">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Tree>
    <p:extLst>
      <p:ext uri="{BB962C8B-B14F-4D97-AF65-F5344CB8AC3E}">
        <p14:creationId xmlns:p14="http://schemas.microsoft.com/office/powerpoint/2010/main" val="128644209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0"/>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2"/>
                                        </p:tgtEl>
                                        <p:attrNameLst>
                                          <p:attrName>ppt_w</p:attrName>
                                        </p:attrNameLst>
                                      </p:cBhvr>
                                      <p:tavLst>
                                        <p:tav tm="0">
                                          <p:val>
                                            <p:strVal val="ppt_w"/>
                                          </p:val>
                                        </p:tav>
                                        <p:tav tm="100000">
                                          <p:val>
                                            <p:fltVal val="0"/>
                                          </p:val>
                                        </p:tav>
                                      </p:tavLst>
                                    </p:anim>
                                    <p:anim calcmode="lin" valueType="num">
                                      <p:cBhvr>
                                        <p:cTn id="35" dur="1000"/>
                                        <p:tgtEl>
                                          <p:spTgt spid="22"/>
                                        </p:tgtEl>
                                        <p:attrNameLst>
                                          <p:attrName>ppt_h</p:attrName>
                                        </p:attrNameLst>
                                      </p:cBhvr>
                                      <p:tavLst>
                                        <p:tav tm="0">
                                          <p:val>
                                            <p:strVal val="ppt_h"/>
                                          </p:val>
                                        </p:tav>
                                        <p:tav tm="100000">
                                          <p:val>
                                            <p:fltVal val="0"/>
                                          </p:val>
                                        </p:tav>
                                      </p:tavLst>
                                    </p:anim>
                                    <p:anim calcmode="lin" valueType="num">
                                      <p:cBhvr>
                                        <p:cTn id="36" dur="1000"/>
                                        <p:tgtEl>
                                          <p:spTgt spid="22"/>
                                        </p:tgtEl>
                                        <p:attrNameLst>
                                          <p:attrName>style.rotation</p:attrName>
                                        </p:attrNameLst>
                                      </p:cBhvr>
                                      <p:tavLst>
                                        <p:tav tm="0">
                                          <p:val>
                                            <p:fltVal val="0"/>
                                          </p:val>
                                        </p:tav>
                                        <p:tav tm="100000">
                                          <p:val>
                                            <p:fltVal val="90"/>
                                          </p:val>
                                        </p:tav>
                                      </p:tavLst>
                                    </p:anim>
                                    <p:animEffect transition="out" filter="fade">
                                      <p:cBhvr>
                                        <p:cTn id="37" dur="1000"/>
                                        <p:tgtEl>
                                          <p:spTgt spid="22"/>
                                        </p:tgtEl>
                                      </p:cBhvr>
                                    </p:animEffect>
                                    <p:set>
                                      <p:cBhvr>
                                        <p:cTn id="38" dur="1" fill="hold">
                                          <p:stCondLst>
                                            <p:cond delay="999"/>
                                          </p:stCondLst>
                                        </p:cTn>
                                        <p:tgtEl>
                                          <p:spTgt spid="2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5" grpId="0" animBg="1"/>
      <p:bldP spid="26" grpId="0" animBg="1"/>
      <p:bldP spid="27" grpId="0" animBg="1"/>
      <p:bldP spid="30" grpId="0" animBg="1"/>
      <p:bldP spid="3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413355" y="54997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2767109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circle(out)">
                                      <p:cBhvr>
                                        <p:cTn id="6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41113"/>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2108069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9" name="CasellaDiTesto 18"/>
          <p:cNvSpPr txBox="1"/>
          <p:nvPr/>
        </p:nvSpPr>
        <p:spPr>
          <a:xfrm>
            <a:off x="1419344" y="614054"/>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597182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3" grpId="0" animBg="1"/>
      <p:bldP spid="19" grpId="0"/>
      <p:bldP spid="2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57786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4582824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24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8653743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901344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25030"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4332351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908720"/>
            <a:ext cx="1795264" cy="179526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51086"/>
            <a:ext cx="1800200" cy="1800200"/>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66" y="6251286"/>
            <a:ext cx="1651248" cy="1651248"/>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16016" y="7893496"/>
            <a:ext cx="1872208" cy="1872208"/>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8" y="2517089"/>
            <a:ext cx="1815764" cy="1815764"/>
          </a:xfrm>
          <a:prstGeom prst="rect">
            <a:avLst/>
          </a:prstGeom>
        </p:spPr>
      </p:pic>
      <p:sp>
        <p:nvSpPr>
          <p:cNvPr id="3" name="Segnaposto contenuto 2"/>
          <p:cNvSpPr>
            <a:spLocks noGrp="1"/>
          </p:cNvSpPr>
          <p:nvPr>
            <p:ph idx="1"/>
          </p:nvPr>
        </p:nvSpPr>
        <p:spPr>
          <a:xfrm>
            <a:off x="601216" y="368660"/>
            <a:ext cx="8229600" cy="4525963"/>
          </a:xfrm>
        </p:spPr>
        <p:txBody>
          <a:bodyPr/>
          <a:lstStyle/>
          <a:p>
            <a:pPr marL="0" indent="0" algn="ctr">
              <a:buNone/>
            </a:pPr>
            <a:r>
              <a:rPr lang="it-IT" dirty="0" smtClean="0">
                <a:solidFill>
                  <a:srgbClr val="FFC000"/>
                </a:solidFill>
              </a:rPr>
              <a:t>✰Storia dei personaggi✰</a:t>
            </a:r>
          </a:p>
          <a:p>
            <a:pPr marL="0" indent="0" algn="ctr">
              <a:buNone/>
            </a:pPr>
            <a:endParaRPr lang="it-IT" dirty="0" smtClean="0">
              <a:solidFill>
                <a:srgbClr val="FFC000"/>
              </a:solidFill>
            </a:endParaRPr>
          </a:p>
          <a:p>
            <a:pPr marL="0" indent="0" algn="ctr">
              <a:buNone/>
            </a:pPr>
            <a:r>
              <a:rPr lang="it-IT" dirty="0" smtClean="0">
                <a:solidFill>
                  <a:srgbClr val="FFC000"/>
                </a:solidFill>
              </a:rPr>
              <a:t>Achille...Francesco</a:t>
            </a:r>
            <a:endParaRPr lang="it-IT" dirty="0">
              <a:solidFill>
                <a:srgbClr val="FFC000"/>
              </a:solidFill>
            </a:endParaRPr>
          </a:p>
          <a:p>
            <a:pPr marL="0" indent="0" algn="ctr">
              <a:buNone/>
            </a:pPr>
            <a:r>
              <a:rPr lang="it-IT" dirty="0">
                <a:solidFill>
                  <a:srgbClr val="FFC000"/>
                </a:solidFill>
              </a:rPr>
              <a:t>Afrodite</a:t>
            </a:r>
            <a:r>
              <a:rPr lang="it-IT" dirty="0" smtClean="0">
                <a:solidFill>
                  <a:srgbClr val="FFC000"/>
                </a:solidFill>
              </a:rPr>
              <a:t>..................</a:t>
            </a:r>
            <a:r>
              <a:rPr lang="it-IT" dirty="0">
                <a:solidFill>
                  <a:srgbClr val="FFC000"/>
                </a:solidFill>
              </a:rPr>
              <a:t>Sofia d’Atri</a:t>
            </a:r>
          </a:p>
          <a:p>
            <a:pPr marL="0" indent="0" algn="ctr">
              <a:buNone/>
            </a:pPr>
            <a:r>
              <a:rPr lang="it-IT" dirty="0" smtClean="0">
                <a:solidFill>
                  <a:srgbClr val="FFC000"/>
                </a:solidFill>
              </a:rPr>
              <a:t>Agamennone...Ilenia</a:t>
            </a:r>
          </a:p>
          <a:p>
            <a:pPr marL="0" indent="0" algn="ctr">
              <a:buNone/>
            </a:pPr>
            <a:r>
              <a:rPr lang="it-IT" dirty="0" smtClean="0">
                <a:solidFill>
                  <a:srgbClr val="FFC000"/>
                </a:solidFill>
              </a:rPr>
              <a:t>Andromaca..</a:t>
            </a:r>
            <a:r>
              <a:rPr lang="it-IT" dirty="0" err="1" smtClean="0">
                <a:solidFill>
                  <a:srgbClr val="FFC000"/>
                </a:solidFill>
              </a:rPr>
              <a:t>Zakkaria</a:t>
            </a:r>
            <a:endParaRPr lang="it-IT" dirty="0" smtClean="0">
              <a:solidFill>
                <a:srgbClr val="FFC000"/>
              </a:solidFill>
            </a:endParaRPr>
          </a:p>
          <a:p>
            <a:pPr marL="0" indent="0" algn="ctr">
              <a:buNone/>
            </a:pPr>
            <a:r>
              <a:rPr lang="it-IT" dirty="0" smtClean="0">
                <a:solidFill>
                  <a:srgbClr val="FFC000"/>
                </a:solidFill>
              </a:rPr>
              <a:t>Apollo............Pietro</a:t>
            </a:r>
          </a:p>
          <a:p>
            <a:pPr marL="0" indent="0" algn="ctr">
              <a:buNone/>
            </a:pPr>
            <a:r>
              <a:rPr lang="it-IT" dirty="0" smtClean="0">
                <a:solidFill>
                  <a:srgbClr val="FFC000"/>
                </a:solidFill>
              </a:rPr>
              <a:t>Ares...............Pietro</a:t>
            </a:r>
            <a:endParaRPr lang="it-IT" dirty="0">
              <a:solidFill>
                <a:srgbClr val="FFC000"/>
              </a:solidFill>
            </a:endParaRPr>
          </a:p>
          <a:p>
            <a:pPr marL="0" indent="0" algn="ctr">
              <a:buNone/>
            </a:pPr>
            <a:r>
              <a:rPr lang="it-IT" dirty="0" smtClean="0">
                <a:solidFill>
                  <a:srgbClr val="FFC000"/>
                </a:solidFill>
              </a:rPr>
              <a:t>Atena........................Elia</a:t>
            </a:r>
          </a:p>
          <a:p>
            <a:pPr marL="0" indent="0" algn="ctr">
              <a:buNone/>
            </a:pPr>
            <a:r>
              <a:rPr lang="it-IT" dirty="0" smtClean="0">
                <a:solidFill>
                  <a:srgbClr val="FFC000"/>
                </a:solidFill>
              </a:rPr>
              <a:t>Era.................Linda</a:t>
            </a:r>
          </a:p>
          <a:p>
            <a:pPr marL="0" indent="0" algn="ctr">
              <a:buNone/>
            </a:pPr>
            <a:r>
              <a:rPr lang="it-IT" dirty="0" smtClean="0">
                <a:solidFill>
                  <a:srgbClr val="FFC000"/>
                </a:solidFill>
              </a:rPr>
              <a:t>Ettore...............Michele</a:t>
            </a:r>
          </a:p>
          <a:p>
            <a:pPr marL="0" indent="0" algn="ctr">
              <a:buNone/>
            </a:pPr>
            <a:r>
              <a:rPr lang="it-IT" dirty="0" smtClean="0">
                <a:solidFill>
                  <a:srgbClr val="FFC000"/>
                </a:solidFill>
              </a:rPr>
              <a:t>Patroclo....Samuele</a:t>
            </a:r>
          </a:p>
          <a:p>
            <a:pPr marL="0" indent="0" algn="ctr">
              <a:buNone/>
            </a:pPr>
            <a:r>
              <a:rPr lang="it-IT" dirty="0" smtClean="0">
                <a:solidFill>
                  <a:srgbClr val="FFC000"/>
                </a:solidFill>
              </a:rPr>
              <a:t>Zeus.........................Elia</a:t>
            </a:r>
          </a:p>
        </p:txBody>
      </p:sp>
      <p:sp>
        <p:nvSpPr>
          <p:cNvPr id="4" name="Indietro o precedente 3">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0" name="Immagin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5832" y="1557335"/>
            <a:ext cx="1736687" cy="1736687"/>
          </a:xfrm>
          <a:prstGeom prst="rect">
            <a:avLst/>
          </a:prstGeom>
        </p:spPr>
      </p:pic>
      <p:pic>
        <p:nvPicPr>
          <p:cNvPr id="6" name="Immagin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7341958" y="3294022"/>
            <a:ext cx="1775484" cy="1775484"/>
          </a:xfrm>
          <a:prstGeom prst="rect">
            <a:avLst/>
          </a:prstGeom>
        </p:spPr>
      </p:pic>
      <p:pic>
        <p:nvPicPr>
          <p:cNvPr id="12" name="Immagin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404076" y="5240708"/>
            <a:ext cx="1651248" cy="1651248"/>
          </a:xfrm>
          <a:prstGeom prst="rect">
            <a:avLst/>
          </a:prstGeom>
        </p:spPr>
      </p:pic>
      <p:pic>
        <p:nvPicPr>
          <p:cNvPr id="13" name="Immagin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404076" y="6638710"/>
            <a:ext cx="1952846" cy="1952846"/>
          </a:xfrm>
          <a:prstGeom prst="rect">
            <a:avLst/>
          </a:prstGeom>
        </p:spPr>
      </p:pic>
      <p:pic>
        <p:nvPicPr>
          <p:cNvPr id="14" name="Immagin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483768" y="7898432"/>
            <a:ext cx="1867272" cy="1867272"/>
          </a:xfrm>
          <a:prstGeom prst="rect">
            <a:avLst/>
          </a:prstGeom>
        </p:spPr>
      </p:pic>
      <p:pic>
        <p:nvPicPr>
          <p:cNvPr id="17" name="Immagin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1845" y="-397189"/>
            <a:ext cx="1944216" cy="1944216"/>
          </a:xfrm>
          <a:prstGeom prst="rect">
            <a:avLst/>
          </a:prstGeom>
        </p:spPr>
      </p:pic>
      <p:sp>
        <p:nvSpPr>
          <p:cNvPr id="5" name="Titolo 4"/>
          <p:cNvSpPr>
            <a:spLocks noGrp="1"/>
          </p:cNvSpPr>
          <p:nvPr>
            <p:ph type="title"/>
          </p:nvPr>
        </p:nvSpPr>
        <p:spPr/>
        <p:txBody>
          <a:bodyPr/>
          <a:lstStyle/>
          <a:p>
            <a:endParaRPr lang="it-IT"/>
          </a:p>
        </p:txBody>
      </p:sp>
      <p:sp>
        <p:nvSpPr>
          <p:cNvPr id="19" name="Titolo 1"/>
          <p:cNvSpPr txBox="1">
            <a:spLocks/>
          </p:cNvSpPr>
          <p:nvPr/>
        </p:nvSpPr>
        <p:spPr bwMode="auto">
          <a:xfrm>
            <a:off x="484474"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a:lstStyle>
          <a:p>
            <a:pPr algn="l"/>
            <a:r>
              <a:rPr lang="it-IT" sz="5400" kern="0" smtClean="0">
                <a:solidFill>
                  <a:schemeClr val="bg1"/>
                </a:solidFill>
                <a:latin typeface="AR JULIAN" pitchFamily="2" charset="0"/>
              </a:rPr>
              <a:t>Crediti</a:t>
            </a:r>
            <a:endParaRPr lang="it-IT" sz="5400" kern="0" dirty="0">
              <a:solidFill>
                <a:schemeClr val="bg1"/>
              </a:solidFill>
              <a:latin typeface="AR JULIAN" pitchFamily="2" charset="0"/>
            </a:endParaRPr>
          </a:p>
        </p:txBody>
      </p:sp>
      <p:sp>
        <p:nvSpPr>
          <p:cNvPr id="20" name="CasellaDiTesto 19"/>
          <p:cNvSpPr txBox="1"/>
          <p:nvPr/>
        </p:nvSpPr>
        <p:spPr>
          <a:xfrm>
            <a:off x="325142" y="-893812"/>
            <a:ext cx="8388932" cy="6771084"/>
          </a:xfrm>
          <a:prstGeom prst="rect">
            <a:avLst/>
          </a:prstGeom>
          <a:noFill/>
        </p:spPr>
        <p:txBody>
          <a:bodyPr wrap="square" rtlCol="0">
            <a:spAutoFit/>
          </a:bodyPr>
          <a:lstStyle/>
          <a:p>
            <a:pPr algn="ctr" fontAlgn="base">
              <a:spcBef>
                <a:spcPct val="20000"/>
              </a:spcBef>
              <a:spcAft>
                <a:spcPct val="0"/>
              </a:spcAft>
            </a:pPr>
            <a:r>
              <a:rPr lang="it-IT" sz="3200" kern="0" dirty="0">
                <a:solidFill>
                  <a:srgbClr val="FFC000"/>
                </a:solidFill>
                <a:latin typeface="MS Mincho"/>
                <a:ea typeface="MS Mincho"/>
              </a:rPr>
              <a:t>✰</a:t>
            </a:r>
            <a:r>
              <a:rPr lang="it-IT" sz="3200" kern="0" dirty="0">
                <a:solidFill>
                  <a:srgbClr val="FFC000"/>
                </a:solidFill>
              </a:rPr>
              <a:t>Soundtrack</a:t>
            </a:r>
            <a:r>
              <a:rPr lang="it-IT" sz="3200" kern="0" dirty="0">
                <a:solidFill>
                  <a:srgbClr val="FFC000"/>
                </a:solidFill>
                <a:latin typeface="MS Mincho"/>
                <a:ea typeface="MS Mincho"/>
              </a:rPr>
              <a:t>✰</a:t>
            </a:r>
            <a:endParaRPr lang="it-IT" sz="3200" kern="0" dirty="0">
              <a:solidFill>
                <a:srgbClr val="FFC000"/>
              </a:solidFill>
            </a:endParaRPr>
          </a:p>
          <a:p>
            <a:pPr lvl="0" algn="ctr" fontAlgn="base">
              <a:spcBef>
                <a:spcPct val="20000"/>
              </a:spcBef>
              <a:spcAft>
                <a:spcPct val="0"/>
              </a:spcAft>
            </a:pPr>
            <a:r>
              <a:rPr lang="it-IT" sz="3200" kern="0" dirty="0" smtClean="0">
                <a:solidFill>
                  <a:srgbClr val="FFC000"/>
                </a:solidFill>
              </a:rPr>
              <a:t>[cancellati per copyright]</a:t>
            </a:r>
          </a:p>
          <a:p>
            <a:pPr lvl="0" algn="ctr" fontAlgn="base">
              <a:spcBef>
                <a:spcPct val="20000"/>
              </a:spcBef>
              <a:spcAft>
                <a:spcPct val="0"/>
              </a:spcAft>
            </a:pPr>
            <a:r>
              <a:rPr lang="it-IT" sz="3200" kern="0" dirty="0" smtClean="0">
                <a:solidFill>
                  <a:srgbClr val="FFC000"/>
                </a:solidFill>
                <a:ea typeface="MS Mincho"/>
              </a:rPr>
              <a:t>-</a:t>
            </a:r>
            <a:endParaRPr lang="it-IT" sz="3200" kern="0" dirty="0">
              <a:solidFill>
                <a:srgbClr val="FFC000"/>
              </a:solidFill>
              <a:ea typeface="MS Mincho"/>
            </a:endParaRPr>
          </a:p>
          <a:p>
            <a:pPr lvl="0" algn="ctr" fontAlgn="base">
              <a:spcBef>
                <a:spcPct val="20000"/>
              </a:spcBef>
              <a:spcAft>
                <a:spcPct val="0"/>
              </a:spcAft>
            </a:pPr>
            <a:r>
              <a:rPr lang="it-IT" sz="3200" kern="0" dirty="0" smtClean="0">
                <a:solidFill>
                  <a:srgbClr val="FFC000"/>
                </a:solidFill>
                <a:ea typeface="MS Mincho"/>
              </a:rPr>
              <a:t>Design dei personaggi</a:t>
            </a:r>
          </a:p>
          <a:p>
            <a:pPr lvl="0" algn="ctr" fontAlgn="base">
              <a:spcBef>
                <a:spcPct val="20000"/>
              </a:spcBef>
              <a:spcAft>
                <a:spcPct val="0"/>
              </a:spcAft>
            </a:pPr>
            <a:r>
              <a:rPr lang="it-IT" sz="3200" kern="0" dirty="0" smtClean="0">
                <a:solidFill>
                  <a:srgbClr val="FFC000"/>
                </a:solidFill>
                <a:ea typeface="MS Mincho"/>
              </a:rPr>
              <a:t>Sofia d’Atri</a:t>
            </a:r>
          </a:p>
          <a:p>
            <a:pPr lvl="0" algn="ctr" fontAlgn="base">
              <a:spcBef>
                <a:spcPct val="20000"/>
              </a:spcBef>
              <a:spcAft>
                <a:spcPct val="0"/>
              </a:spcAft>
            </a:pPr>
            <a:r>
              <a:rPr lang="it-IT" sz="3200" kern="0" dirty="0">
                <a:solidFill>
                  <a:srgbClr val="FFC000"/>
                </a:solidFill>
                <a:ea typeface="MS Mincho"/>
              </a:rPr>
              <a:t>-</a:t>
            </a:r>
            <a:endParaRPr lang="it-IT" sz="3200" kern="0" dirty="0" smtClean="0">
              <a:solidFill>
                <a:srgbClr val="FFC000"/>
              </a:solidFill>
              <a:ea typeface="MS Mincho"/>
            </a:endParaRPr>
          </a:p>
          <a:p>
            <a:pPr lvl="0" algn="ctr" fontAlgn="base">
              <a:spcBef>
                <a:spcPct val="20000"/>
              </a:spcBef>
              <a:spcAft>
                <a:spcPct val="0"/>
              </a:spcAft>
            </a:pPr>
            <a:r>
              <a:rPr lang="it-IT" sz="3200" kern="0" dirty="0" err="1" smtClean="0">
                <a:solidFill>
                  <a:srgbClr val="FFC000"/>
                </a:solidFill>
                <a:ea typeface="MS Mincho"/>
              </a:rPr>
              <a:t>Template</a:t>
            </a:r>
            <a:r>
              <a:rPr lang="it-IT" sz="3200" kern="0" dirty="0" smtClean="0">
                <a:solidFill>
                  <a:srgbClr val="FFC000"/>
                </a:solidFill>
                <a:ea typeface="MS Mincho"/>
              </a:rPr>
              <a:t> </a:t>
            </a:r>
            <a:r>
              <a:rPr lang="it-IT" sz="3200" kern="0" dirty="0">
                <a:solidFill>
                  <a:srgbClr val="FFC000"/>
                </a:solidFill>
                <a:ea typeface="MS Mincho"/>
              </a:rPr>
              <a:t>del </a:t>
            </a:r>
            <a:r>
              <a:rPr lang="it-IT" sz="3200" kern="0" dirty="0" smtClean="0">
                <a:solidFill>
                  <a:srgbClr val="FFC000"/>
                </a:solidFill>
                <a:ea typeface="MS Mincho"/>
              </a:rPr>
              <a:t>PowerPoint</a:t>
            </a:r>
          </a:p>
          <a:p>
            <a:pPr lvl="0" algn="ctr" fontAlgn="base">
              <a:spcBef>
                <a:spcPct val="20000"/>
              </a:spcBef>
              <a:spcAft>
                <a:spcPct val="0"/>
              </a:spcAft>
            </a:pPr>
            <a:r>
              <a:rPr lang="it-IT" sz="3200" kern="0" dirty="0" smtClean="0">
                <a:solidFill>
                  <a:srgbClr val="FFC000"/>
                </a:solidFill>
                <a:ea typeface="MS Mincho"/>
                <a:hlinkClick r:id="rId15"/>
              </a:rPr>
              <a:t>http</a:t>
            </a:r>
            <a:r>
              <a:rPr lang="it-IT" sz="3200" kern="0" dirty="0">
                <a:solidFill>
                  <a:srgbClr val="FFC000"/>
                </a:solidFill>
                <a:ea typeface="MS Mincho"/>
                <a:hlinkClick r:id="rId15"/>
              </a:rPr>
              <a:t>://</a:t>
            </a:r>
            <a:r>
              <a:rPr lang="it-IT" sz="3200" kern="0" dirty="0" smtClean="0">
                <a:solidFill>
                  <a:srgbClr val="FFC000"/>
                </a:solidFill>
                <a:ea typeface="MS Mincho"/>
                <a:hlinkClick r:id="rId15"/>
              </a:rPr>
              <a:t>www.free-power-point-templates.com</a:t>
            </a:r>
            <a:endParaRPr lang="it-IT" sz="3200" kern="0" dirty="0" smtClean="0">
              <a:solidFill>
                <a:srgbClr val="FFC000"/>
              </a:solidFill>
              <a:ea typeface="MS Mincho"/>
            </a:endParaRPr>
          </a:p>
          <a:p>
            <a:pPr lvl="0" algn="ctr" fontAlgn="base">
              <a:spcBef>
                <a:spcPct val="20000"/>
              </a:spcBef>
              <a:spcAft>
                <a:spcPct val="0"/>
              </a:spcAft>
            </a:pPr>
            <a:r>
              <a:rPr lang="it-IT" sz="3200" kern="0" dirty="0" smtClean="0">
                <a:solidFill>
                  <a:srgbClr val="FFC000"/>
                </a:solidFill>
                <a:ea typeface="MS Mincho"/>
              </a:rPr>
              <a:t>-</a:t>
            </a:r>
          </a:p>
          <a:p>
            <a:pPr lvl="0" algn="ctr" fontAlgn="base">
              <a:spcBef>
                <a:spcPct val="20000"/>
              </a:spcBef>
              <a:spcAft>
                <a:spcPct val="0"/>
              </a:spcAft>
            </a:pPr>
            <a:r>
              <a:rPr lang="it-IT" sz="3200" kern="0" dirty="0" smtClean="0">
                <a:solidFill>
                  <a:srgbClr val="FFC000"/>
                </a:solidFill>
                <a:ea typeface="MS Mincho"/>
              </a:rPr>
              <a:t>Immagini dei personaggi</a:t>
            </a:r>
          </a:p>
          <a:p>
            <a:pPr lvl="0" algn="ctr" fontAlgn="base">
              <a:spcBef>
                <a:spcPct val="20000"/>
              </a:spcBef>
              <a:spcAft>
                <a:spcPct val="0"/>
              </a:spcAft>
            </a:pPr>
            <a:r>
              <a:rPr lang="it-IT" sz="3200" kern="0" dirty="0" smtClean="0">
                <a:solidFill>
                  <a:srgbClr val="FFC000"/>
                </a:solidFill>
                <a:ea typeface="MS Mincho"/>
              </a:rPr>
              <a:t>I crediti vanno ai rispettivi proprietari</a:t>
            </a:r>
            <a:endParaRPr lang="it-IT" sz="3200" kern="0" dirty="0">
              <a:solidFill>
                <a:srgbClr val="FFC000"/>
              </a:solidFill>
            </a:endParaRPr>
          </a:p>
          <a:p>
            <a:endParaRPr lang="it-IT" dirty="0"/>
          </a:p>
        </p:txBody>
      </p:sp>
    </p:spTree>
    <p:extLst>
      <p:ext uri="{BB962C8B-B14F-4D97-AF65-F5344CB8AC3E}">
        <p14:creationId xmlns:p14="http://schemas.microsoft.com/office/powerpoint/2010/main" val="3556070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3">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p:cTn id="11" dur="15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 dur="15000" fill="hold"/>
                                        <p:tgtEl>
                                          <p:spTgt spid="3">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15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5000" fill="hold"/>
                                        <p:tgtEl>
                                          <p:spTgt spid="3">
                                            <p:txEl>
                                              <p:pRg st="3" end="3"/>
                                            </p:txEl>
                                          </p:spTgt>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15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5000" fill="hold"/>
                                        <p:tgtEl>
                                          <p:spTgt spid="3">
                                            <p:txEl>
                                              <p:pRg st="4" end="4"/>
                                            </p:txEl>
                                          </p:spTgt>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p:cTn id="23" dur="15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5000" fill="hold"/>
                                        <p:tgtEl>
                                          <p:spTgt spid="3">
                                            <p:txEl>
                                              <p:pRg st="5" end="5"/>
                                            </p:txEl>
                                          </p:spTgt>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100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p:cTn id="27" dur="15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5000" fill="hold"/>
                                        <p:tgtEl>
                                          <p:spTgt spid="3">
                                            <p:txEl>
                                              <p:pRg st="6" end="6"/>
                                            </p:txEl>
                                          </p:spTgt>
                                        </p:tgtEl>
                                        <p:attrNameLst>
                                          <p:attrName>ppt_y</p:attrName>
                                        </p:attrNameLst>
                                      </p:cBhvr>
                                      <p:tavLst>
                                        <p:tav tm="0">
                                          <p:val>
                                            <p:strVal val="#ppt_y+1"/>
                                          </p:val>
                                        </p:tav>
                                        <p:tav tm="100000">
                                          <p:val>
                                            <p:strVal val="#ppt_y-1"/>
                                          </p:val>
                                        </p:tav>
                                      </p:tavLst>
                                    </p:anim>
                                  </p:childTnLst>
                                </p:cTn>
                              </p:par>
                              <p:par>
                                <p:cTn id="29" presetID="28" presetClass="entr" presetSubtype="0" fill="hold" grpId="0" nodeType="withEffect">
                                  <p:stCondLst>
                                    <p:cond delay="100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15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15000" fill="hold"/>
                                        <p:tgtEl>
                                          <p:spTgt spid="3">
                                            <p:txEl>
                                              <p:pRg st="7" end="7"/>
                                            </p:txEl>
                                          </p:spTgt>
                                        </p:tgtEl>
                                        <p:attrNameLst>
                                          <p:attrName>ppt_y</p:attrName>
                                        </p:attrNameLst>
                                      </p:cBhvr>
                                      <p:tavLst>
                                        <p:tav tm="0">
                                          <p:val>
                                            <p:strVal val="#ppt_y+1"/>
                                          </p:val>
                                        </p:tav>
                                        <p:tav tm="100000">
                                          <p:val>
                                            <p:strVal val="#ppt_y-1"/>
                                          </p:val>
                                        </p:tav>
                                      </p:tavLst>
                                    </p:anim>
                                  </p:childTnLst>
                                </p:cTn>
                              </p:par>
                              <p:par>
                                <p:cTn id="33" presetID="28" presetClass="entr" presetSubtype="0" fill="hold" grpId="0" nodeType="withEffect">
                                  <p:stCondLst>
                                    <p:cond delay="100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p:cTn id="35" dur="15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5000" fill="hold"/>
                                        <p:tgtEl>
                                          <p:spTgt spid="3">
                                            <p:txEl>
                                              <p:pRg st="8" end="8"/>
                                            </p:txEl>
                                          </p:spTgt>
                                        </p:tgtEl>
                                        <p:attrNameLst>
                                          <p:attrName>ppt_y</p:attrName>
                                        </p:attrNameLst>
                                      </p:cBhvr>
                                      <p:tavLst>
                                        <p:tav tm="0">
                                          <p:val>
                                            <p:strVal val="#ppt_y+1"/>
                                          </p:val>
                                        </p:tav>
                                        <p:tav tm="100000">
                                          <p:val>
                                            <p:strVal val="#ppt_y-1"/>
                                          </p:val>
                                        </p:tav>
                                      </p:tavLst>
                                    </p:anim>
                                  </p:childTnLst>
                                </p:cTn>
                              </p:par>
                              <p:par>
                                <p:cTn id="37" presetID="28" presetClass="entr" presetSubtype="0" fill="hold" grpId="0" nodeType="withEffect">
                                  <p:stCondLst>
                                    <p:cond delay="100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p:cTn id="39" dur="15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0" dur="15000" fill="hold"/>
                                        <p:tgtEl>
                                          <p:spTgt spid="3">
                                            <p:txEl>
                                              <p:pRg st="9" end="9"/>
                                            </p:txEl>
                                          </p:spTgt>
                                        </p:tgtEl>
                                        <p:attrNameLst>
                                          <p:attrName>ppt_y</p:attrName>
                                        </p:attrNameLst>
                                      </p:cBhvr>
                                      <p:tavLst>
                                        <p:tav tm="0">
                                          <p:val>
                                            <p:strVal val="#ppt_y+1"/>
                                          </p:val>
                                        </p:tav>
                                        <p:tav tm="100000">
                                          <p:val>
                                            <p:strVal val="#ppt_y-1"/>
                                          </p:val>
                                        </p:tav>
                                      </p:tavLst>
                                    </p:anim>
                                  </p:childTnLst>
                                </p:cTn>
                              </p:par>
                              <p:par>
                                <p:cTn id="41" presetID="28" presetClass="entr" presetSubtype="0" fill="hold" grpId="0" nodeType="withEffect">
                                  <p:stCondLst>
                                    <p:cond delay="100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p:cTn id="43" dur="15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5000" fill="hold"/>
                                        <p:tgtEl>
                                          <p:spTgt spid="3">
                                            <p:txEl>
                                              <p:pRg st="10" end="10"/>
                                            </p:txEl>
                                          </p:spTgt>
                                        </p:tgtEl>
                                        <p:attrNameLst>
                                          <p:attrName>ppt_y</p:attrName>
                                        </p:attrNameLst>
                                      </p:cBhvr>
                                      <p:tavLst>
                                        <p:tav tm="0">
                                          <p:val>
                                            <p:strVal val="#ppt_y+1"/>
                                          </p:val>
                                        </p:tav>
                                        <p:tav tm="100000">
                                          <p:val>
                                            <p:strVal val="#ppt_y-1"/>
                                          </p:val>
                                        </p:tav>
                                      </p:tavLst>
                                    </p:anim>
                                  </p:childTnLst>
                                </p:cTn>
                              </p:par>
                              <p:par>
                                <p:cTn id="45" presetID="28" presetClass="entr" presetSubtype="0" fill="hold" grpId="0" nodeType="withEffect">
                                  <p:stCondLst>
                                    <p:cond delay="100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p:cTn id="47" dur="15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5000" fill="hold"/>
                                        <p:tgtEl>
                                          <p:spTgt spid="3">
                                            <p:txEl>
                                              <p:pRg st="11" end="11"/>
                                            </p:txEl>
                                          </p:spTgt>
                                        </p:tgtEl>
                                        <p:attrNameLst>
                                          <p:attrName>ppt_y</p:attrName>
                                        </p:attrNameLst>
                                      </p:cBhvr>
                                      <p:tavLst>
                                        <p:tav tm="0">
                                          <p:val>
                                            <p:strVal val="#ppt_y+1"/>
                                          </p:val>
                                        </p:tav>
                                        <p:tav tm="100000">
                                          <p:val>
                                            <p:strVal val="#ppt_y-1"/>
                                          </p:val>
                                        </p:tav>
                                      </p:tavLst>
                                    </p:anim>
                                  </p:childTnLst>
                                </p:cTn>
                              </p:par>
                              <p:par>
                                <p:cTn id="49" presetID="28" presetClass="entr" presetSubtype="0" fill="hold" grpId="0" nodeType="withEffect">
                                  <p:stCondLst>
                                    <p:cond delay="100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p:cTn id="51" dur="15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2" dur="15000" fill="hold"/>
                                        <p:tgtEl>
                                          <p:spTgt spid="3">
                                            <p:txEl>
                                              <p:pRg st="12" end="12"/>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1000"/>
                                  </p:stCondLst>
                                  <p:childTnLst>
                                    <p:set>
                                      <p:cBhvr>
                                        <p:cTn id="54" dur="1" fill="hold">
                                          <p:stCondLst>
                                            <p:cond delay="0"/>
                                          </p:stCondLst>
                                        </p:cTn>
                                        <p:tgtEl>
                                          <p:spTgt spid="9"/>
                                        </p:tgtEl>
                                        <p:attrNameLst>
                                          <p:attrName>style.visibility</p:attrName>
                                        </p:attrNameLst>
                                      </p:cBhvr>
                                      <p:to>
                                        <p:strVal val="visible"/>
                                      </p:to>
                                    </p:set>
                                    <p:anim calcmode="lin" valueType="num">
                                      <p:cBhvr>
                                        <p:cTn id="55" dur="15000" fill="hold"/>
                                        <p:tgtEl>
                                          <p:spTgt spid="9"/>
                                        </p:tgtEl>
                                        <p:attrNameLst>
                                          <p:attrName>ppt_x</p:attrName>
                                        </p:attrNameLst>
                                      </p:cBhvr>
                                      <p:tavLst>
                                        <p:tav tm="0">
                                          <p:val>
                                            <p:strVal val="#ppt_x"/>
                                          </p:val>
                                        </p:tav>
                                        <p:tav tm="100000">
                                          <p:val>
                                            <p:strVal val="#ppt_x"/>
                                          </p:val>
                                        </p:tav>
                                      </p:tavLst>
                                    </p:anim>
                                    <p:anim calcmode="lin" valueType="num">
                                      <p:cBhvr>
                                        <p:cTn id="56" dur="15000" fill="hold"/>
                                        <p:tgtEl>
                                          <p:spTgt spid="9"/>
                                        </p:tgtEl>
                                        <p:attrNameLst>
                                          <p:attrName>ppt_y</p:attrName>
                                        </p:attrNameLst>
                                      </p:cBhvr>
                                      <p:tavLst>
                                        <p:tav tm="0">
                                          <p:val>
                                            <p:strVal val="#ppt_y+1"/>
                                          </p:val>
                                        </p:tav>
                                        <p:tav tm="100000">
                                          <p:val>
                                            <p:strVal val="#ppt_y-1"/>
                                          </p:val>
                                        </p:tav>
                                      </p:tavLst>
                                    </p:anim>
                                  </p:childTnLst>
                                </p:cTn>
                              </p:par>
                              <p:par>
                                <p:cTn id="57" presetID="28" presetClass="entr" presetSubtype="0" fill="hold" nodeType="withEffect">
                                  <p:stCondLst>
                                    <p:cond delay="10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15000" fill="hold"/>
                                        <p:tgtEl>
                                          <p:spTgt spid="11"/>
                                        </p:tgtEl>
                                        <p:attrNameLst>
                                          <p:attrName>ppt_x</p:attrName>
                                        </p:attrNameLst>
                                      </p:cBhvr>
                                      <p:tavLst>
                                        <p:tav tm="0">
                                          <p:val>
                                            <p:strVal val="#ppt_x"/>
                                          </p:val>
                                        </p:tav>
                                        <p:tav tm="100000">
                                          <p:val>
                                            <p:strVal val="#ppt_x"/>
                                          </p:val>
                                        </p:tav>
                                      </p:tavLst>
                                    </p:anim>
                                    <p:anim calcmode="lin" valueType="num">
                                      <p:cBhvr>
                                        <p:cTn id="60" dur="15000" fill="hold"/>
                                        <p:tgtEl>
                                          <p:spTgt spid="11"/>
                                        </p:tgtEl>
                                        <p:attrNameLst>
                                          <p:attrName>ppt_y</p:attrName>
                                        </p:attrNameLst>
                                      </p:cBhvr>
                                      <p:tavLst>
                                        <p:tav tm="0">
                                          <p:val>
                                            <p:strVal val="#ppt_y+1"/>
                                          </p:val>
                                        </p:tav>
                                        <p:tav tm="100000">
                                          <p:val>
                                            <p:strVal val="#ppt_y-1"/>
                                          </p:val>
                                        </p:tav>
                                      </p:tavLst>
                                    </p:anim>
                                  </p:childTnLst>
                                </p:cTn>
                              </p:par>
                              <p:par>
                                <p:cTn id="61" presetID="28" presetClass="entr" presetSubtype="0" fill="hold" nodeType="withEffect">
                                  <p:stCondLst>
                                    <p:cond delay="1000"/>
                                  </p:stCondLst>
                                  <p:childTnLst>
                                    <p:set>
                                      <p:cBhvr>
                                        <p:cTn id="62" dur="1" fill="hold">
                                          <p:stCondLst>
                                            <p:cond delay="0"/>
                                          </p:stCondLst>
                                        </p:cTn>
                                        <p:tgtEl>
                                          <p:spTgt spid="7"/>
                                        </p:tgtEl>
                                        <p:attrNameLst>
                                          <p:attrName>style.visibility</p:attrName>
                                        </p:attrNameLst>
                                      </p:cBhvr>
                                      <p:to>
                                        <p:strVal val="visible"/>
                                      </p:to>
                                    </p:set>
                                    <p:anim calcmode="lin" valueType="num">
                                      <p:cBhvr>
                                        <p:cTn id="63" dur="15000" fill="hold"/>
                                        <p:tgtEl>
                                          <p:spTgt spid="7"/>
                                        </p:tgtEl>
                                        <p:attrNameLst>
                                          <p:attrName>ppt_x</p:attrName>
                                        </p:attrNameLst>
                                      </p:cBhvr>
                                      <p:tavLst>
                                        <p:tav tm="0">
                                          <p:val>
                                            <p:strVal val="#ppt_x"/>
                                          </p:val>
                                        </p:tav>
                                        <p:tav tm="100000">
                                          <p:val>
                                            <p:strVal val="#ppt_x"/>
                                          </p:val>
                                        </p:tav>
                                      </p:tavLst>
                                    </p:anim>
                                    <p:anim calcmode="lin" valueType="num">
                                      <p:cBhvr>
                                        <p:cTn id="64" dur="15000" fill="hold"/>
                                        <p:tgtEl>
                                          <p:spTgt spid="7"/>
                                        </p:tgtEl>
                                        <p:attrNameLst>
                                          <p:attrName>ppt_y</p:attrName>
                                        </p:attrNameLst>
                                      </p:cBhvr>
                                      <p:tavLst>
                                        <p:tav tm="0">
                                          <p:val>
                                            <p:strVal val="#ppt_y+1"/>
                                          </p:val>
                                        </p:tav>
                                        <p:tav tm="100000">
                                          <p:val>
                                            <p:strVal val="#ppt_y-1"/>
                                          </p:val>
                                        </p:tav>
                                      </p:tavLst>
                                    </p:anim>
                                  </p:childTnLst>
                                </p:cTn>
                              </p:par>
                              <p:par>
                                <p:cTn id="65" presetID="28" presetClass="entr" presetSubtype="0" fill="hold" nodeType="withEffect">
                                  <p:stCondLst>
                                    <p:cond delay="1000"/>
                                  </p:stCondLst>
                                  <p:childTnLst>
                                    <p:set>
                                      <p:cBhvr>
                                        <p:cTn id="66" dur="1" fill="hold">
                                          <p:stCondLst>
                                            <p:cond delay="0"/>
                                          </p:stCondLst>
                                        </p:cTn>
                                        <p:tgtEl>
                                          <p:spTgt spid="8"/>
                                        </p:tgtEl>
                                        <p:attrNameLst>
                                          <p:attrName>style.visibility</p:attrName>
                                        </p:attrNameLst>
                                      </p:cBhvr>
                                      <p:to>
                                        <p:strVal val="visible"/>
                                      </p:to>
                                    </p:set>
                                    <p:anim calcmode="lin" valueType="num">
                                      <p:cBhvr>
                                        <p:cTn id="67" dur="15000" fill="hold"/>
                                        <p:tgtEl>
                                          <p:spTgt spid="8"/>
                                        </p:tgtEl>
                                        <p:attrNameLst>
                                          <p:attrName>ppt_x</p:attrName>
                                        </p:attrNameLst>
                                      </p:cBhvr>
                                      <p:tavLst>
                                        <p:tav tm="0">
                                          <p:val>
                                            <p:strVal val="#ppt_x"/>
                                          </p:val>
                                        </p:tav>
                                        <p:tav tm="100000">
                                          <p:val>
                                            <p:strVal val="#ppt_x"/>
                                          </p:val>
                                        </p:tav>
                                      </p:tavLst>
                                    </p:anim>
                                    <p:anim calcmode="lin" valueType="num">
                                      <p:cBhvr>
                                        <p:cTn id="68" dur="15000" fill="hold"/>
                                        <p:tgtEl>
                                          <p:spTgt spid="8"/>
                                        </p:tgtEl>
                                        <p:attrNameLst>
                                          <p:attrName>ppt_y</p:attrName>
                                        </p:attrNameLst>
                                      </p:cBhvr>
                                      <p:tavLst>
                                        <p:tav tm="0">
                                          <p:val>
                                            <p:strVal val="#ppt_y+1"/>
                                          </p:val>
                                        </p:tav>
                                        <p:tav tm="100000">
                                          <p:val>
                                            <p:strVal val="#ppt_y-1"/>
                                          </p:val>
                                        </p:tav>
                                      </p:tavLst>
                                    </p:anim>
                                  </p:childTnLst>
                                </p:cTn>
                              </p:par>
                              <p:par>
                                <p:cTn id="69" presetID="28" presetClass="entr" presetSubtype="0" fill="hold" nodeType="withEffect">
                                  <p:stCondLst>
                                    <p:cond delay="1000"/>
                                  </p:stCondLst>
                                  <p:childTnLst>
                                    <p:set>
                                      <p:cBhvr>
                                        <p:cTn id="70" dur="1" fill="hold">
                                          <p:stCondLst>
                                            <p:cond delay="0"/>
                                          </p:stCondLst>
                                        </p:cTn>
                                        <p:tgtEl>
                                          <p:spTgt spid="10"/>
                                        </p:tgtEl>
                                        <p:attrNameLst>
                                          <p:attrName>style.visibility</p:attrName>
                                        </p:attrNameLst>
                                      </p:cBhvr>
                                      <p:to>
                                        <p:strVal val="visible"/>
                                      </p:to>
                                    </p:set>
                                    <p:anim calcmode="lin" valueType="num">
                                      <p:cBhvr>
                                        <p:cTn id="71" dur="15000" fill="hold"/>
                                        <p:tgtEl>
                                          <p:spTgt spid="10"/>
                                        </p:tgtEl>
                                        <p:attrNameLst>
                                          <p:attrName>ppt_x</p:attrName>
                                        </p:attrNameLst>
                                      </p:cBhvr>
                                      <p:tavLst>
                                        <p:tav tm="0">
                                          <p:val>
                                            <p:strVal val="#ppt_x"/>
                                          </p:val>
                                        </p:tav>
                                        <p:tav tm="100000">
                                          <p:val>
                                            <p:strVal val="#ppt_x"/>
                                          </p:val>
                                        </p:tav>
                                      </p:tavLst>
                                    </p:anim>
                                    <p:anim calcmode="lin" valueType="num">
                                      <p:cBhvr>
                                        <p:cTn id="72" dur="15000" fill="hold"/>
                                        <p:tgtEl>
                                          <p:spTgt spid="10"/>
                                        </p:tgtEl>
                                        <p:attrNameLst>
                                          <p:attrName>ppt_y</p:attrName>
                                        </p:attrNameLst>
                                      </p:cBhvr>
                                      <p:tavLst>
                                        <p:tav tm="0">
                                          <p:val>
                                            <p:strVal val="#ppt_y+1"/>
                                          </p:val>
                                        </p:tav>
                                        <p:tav tm="100000">
                                          <p:val>
                                            <p:strVal val="#ppt_y-1"/>
                                          </p:val>
                                        </p:tav>
                                      </p:tavLst>
                                    </p:anim>
                                  </p:childTnLst>
                                </p:cTn>
                              </p:par>
                              <p:par>
                                <p:cTn id="73" presetID="28" presetClass="entr" presetSubtype="0" fill="hold" nodeType="withEffect">
                                  <p:stCondLst>
                                    <p:cond delay="1000"/>
                                  </p:stCondLst>
                                  <p:childTnLst>
                                    <p:set>
                                      <p:cBhvr>
                                        <p:cTn id="74" dur="1" fill="hold">
                                          <p:stCondLst>
                                            <p:cond delay="0"/>
                                          </p:stCondLst>
                                        </p:cTn>
                                        <p:tgtEl>
                                          <p:spTgt spid="6"/>
                                        </p:tgtEl>
                                        <p:attrNameLst>
                                          <p:attrName>style.visibility</p:attrName>
                                        </p:attrNameLst>
                                      </p:cBhvr>
                                      <p:to>
                                        <p:strVal val="visible"/>
                                      </p:to>
                                    </p:set>
                                    <p:anim calcmode="lin" valueType="num">
                                      <p:cBhvr>
                                        <p:cTn id="75" dur="15000" fill="hold"/>
                                        <p:tgtEl>
                                          <p:spTgt spid="6"/>
                                        </p:tgtEl>
                                        <p:attrNameLst>
                                          <p:attrName>ppt_x</p:attrName>
                                        </p:attrNameLst>
                                      </p:cBhvr>
                                      <p:tavLst>
                                        <p:tav tm="0">
                                          <p:val>
                                            <p:strVal val="#ppt_x"/>
                                          </p:val>
                                        </p:tav>
                                        <p:tav tm="100000">
                                          <p:val>
                                            <p:strVal val="#ppt_x"/>
                                          </p:val>
                                        </p:tav>
                                      </p:tavLst>
                                    </p:anim>
                                    <p:anim calcmode="lin" valueType="num">
                                      <p:cBhvr>
                                        <p:cTn id="76" dur="15000" fill="hold"/>
                                        <p:tgtEl>
                                          <p:spTgt spid="6"/>
                                        </p:tgtEl>
                                        <p:attrNameLst>
                                          <p:attrName>ppt_y</p:attrName>
                                        </p:attrNameLst>
                                      </p:cBhvr>
                                      <p:tavLst>
                                        <p:tav tm="0">
                                          <p:val>
                                            <p:strVal val="#ppt_y+1"/>
                                          </p:val>
                                        </p:tav>
                                        <p:tav tm="100000">
                                          <p:val>
                                            <p:strVal val="#ppt_y-1"/>
                                          </p:val>
                                        </p:tav>
                                      </p:tavLst>
                                    </p:anim>
                                  </p:childTnLst>
                                </p:cTn>
                              </p:par>
                              <p:par>
                                <p:cTn id="77" presetID="28" presetClass="entr" presetSubtype="0" fill="hold" nodeType="withEffect">
                                  <p:stCondLst>
                                    <p:cond delay="10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15000" fill="hold"/>
                                        <p:tgtEl>
                                          <p:spTgt spid="12"/>
                                        </p:tgtEl>
                                        <p:attrNameLst>
                                          <p:attrName>ppt_x</p:attrName>
                                        </p:attrNameLst>
                                      </p:cBhvr>
                                      <p:tavLst>
                                        <p:tav tm="0">
                                          <p:val>
                                            <p:strVal val="#ppt_x"/>
                                          </p:val>
                                        </p:tav>
                                        <p:tav tm="100000">
                                          <p:val>
                                            <p:strVal val="#ppt_x"/>
                                          </p:val>
                                        </p:tav>
                                      </p:tavLst>
                                    </p:anim>
                                    <p:anim calcmode="lin" valueType="num">
                                      <p:cBhvr>
                                        <p:cTn id="80" dur="15000" fill="hold"/>
                                        <p:tgtEl>
                                          <p:spTgt spid="12"/>
                                        </p:tgtEl>
                                        <p:attrNameLst>
                                          <p:attrName>ppt_y</p:attrName>
                                        </p:attrNameLst>
                                      </p:cBhvr>
                                      <p:tavLst>
                                        <p:tav tm="0">
                                          <p:val>
                                            <p:strVal val="#ppt_y+1"/>
                                          </p:val>
                                        </p:tav>
                                        <p:tav tm="100000">
                                          <p:val>
                                            <p:strVal val="#ppt_y-1"/>
                                          </p:val>
                                        </p:tav>
                                      </p:tavLst>
                                    </p:anim>
                                  </p:childTnLst>
                                </p:cTn>
                              </p:par>
                              <p:par>
                                <p:cTn id="81" presetID="28" presetClass="entr" presetSubtype="0" fill="hold" nodeType="withEffect">
                                  <p:stCondLst>
                                    <p:cond delay="10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15000" fill="hold"/>
                                        <p:tgtEl>
                                          <p:spTgt spid="13"/>
                                        </p:tgtEl>
                                        <p:attrNameLst>
                                          <p:attrName>ppt_x</p:attrName>
                                        </p:attrNameLst>
                                      </p:cBhvr>
                                      <p:tavLst>
                                        <p:tav tm="0">
                                          <p:val>
                                            <p:strVal val="#ppt_x"/>
                                          </p:val>
                                        </p:tav>
                                        <p:tav tm="100000">
                                          <p:val>
                                            <p:strVal val="#ppt_x"/>
                                          </p:val>
                                        </p:tav>
                                      </p:tavLst>
                                    </p:anim>
                                    <p:anim calcmode="lin" valueType="num">
                                      <p:cBhvr>
                                        <p:cTn id="84" dur="15000" fill="hold"/>
                                        <p:tgtEl>
                                          <p:spTgt spid="13"/>
                                        </p:tgtEl>
                                        <p:attrNameLst>
                                          <p:attrName>ppt_y</p:attrName>
                                        </p:attrNameLst>
                                      </p:cBhvr>
                                      <p:tavLst>
                                        <p:tav tm="0">
                                          <p:val>
                                            <p:strVal val="#ppt_y+1"/>
                                          </p:val>
                                        </p:tav>
                                        <p:tav tm="100000">
                                          <p:val>
                                            <p:strVal val="#ppt_y-1"/>
                                          </p:val>
                                        </p:tav>
                                      </p:tavLst>
                                    </p:anim>
                                  </p:childTnLst>
                                </p:cTn>
                              </p:par>
                              <p:par>
                                <p:cTn id="85" presetID="28" presetClass="entr" presetSubtype="0" fill="hold" nodeType="withEffect">
                                  <p:stCondLst>
                                    <p:cond delay="1000"/>
                                  </p:stCondLst>
                                  <p:childTnLst>
                                    <p:set>
                                      <p:cBhvr>
                                        <p:cTn id="86" dur="1" fill="hold">
                                          <p:stCondLst>
                                            <p:cond delay="0"/>
                                          </p:stCondLst>
                                        </p:cTn>
                                        <p:tgtEl>
                                          <p:spTgt spid="14"/>
                                        </p:tgtEl>
                                        <p:attrNameLst>
                                          <p:attrName>style.visibility</p:attrName>
                                        </p:attrNameLst>
                                      </p:cBhvr>
                                      <p:to>
                                        <p:strVal val="visible"/>
                                      </p:to>
                                    </p:set>
                                    <p:anim calcmode="lin" valueType="num">
                                      <p:cBhvr>
                                        <p:cTn id="87" dur="15000" fill="hold"/>
                                        <p:tgtEl>
                                          <p:spTgt spid="14"/>
                                        </p:tgtEl>
                                        <p:attrNameLst>
                                          <p:attrName>ppt_x</p:attrName>
                                        </p:attrNameLst>
                                      </p:cBhvr>
                                      <p:tavLst>
                                        <p:tav tm="0">
                                          <p:val>
                                            <p:strVal val="#ppt_x"/>
                                          </p:val>
                                        </p:tav>
                                        <p:tav tm="100000">
                                          <p:val>
                                            <p:strVal val="#ppt_x"/>
                                          </p:val>
                                        </p:tav>
                                      </p:tavLst>
                                    </p:anim>
                                    <p:anim calcmode="lin" valueType="num">
                                      <p:cBhvr>
                                        <p:cTn id="88" dur="15000" fill="hold"/>
                                        <p:tgtEl>
                                          <p:spTgt spid="14"/>
                                        </p:tgtEl>
                                        <p:attrNameLst>
                                          <p:attrName>ppt_y</p:attrName>
                                        </p:attrNameLst>
                                      </p:cBhvr>
                                      <p:tavLst>
                                        <p:tav tm="0">
                                          <p:val>
                                            <p:strVal val="#ppt_y+1"/>
                                          </p:val>
                                        </p:tav>
                                        <p:tav tm="100000">
                                          <p:val>
                                            <p:strVal val="#ppt_y-1"/>
                                          </p:val>
                                        </p:tav>
                                      </p:tavLst>
                                    </p:anim>
                                  </p:childTnLst>
                                </p:cTn>
                              </p:par>
                              <p:par>
                                <p:cTn id="89" presetID="28" presetClass="entr" presetSubtype="0" fill="hold" nodeType="withEffect">
                                  <p:stCondLst>
                                    <p:cond delay="1000"/>
                                  </p:stCondLst>
                                  <p:childTnLst>
                                    <p:set>
                                      <p:cBhvr>
                                        <p:cTn id="90" dur="1" fill="hold">
                                          <p:stCondLst>
                                            <p:cond delay="0"/>
                                          </p:stCondLst>
                                        </p:cTn>
                                        <p:tgtEl>
                                          <p:spTgt spid="16"/>
                                        </p:tgtEl>
                                        <p:attrNameLst>
                                          <p:attrName>style.visibility</p:attrName>
                                        </p:attrNameLst>
                                      </p:cBhvr>
                                      <p:to>
                                        <p:strVal val="visible"/>
                                      </p:to>
                                    </p:set>
                                    <p:anim calcmode="lin" valueType="num">
                                      <p:cBhvr>
                                        <p:cTn id="91" dur="15000" fill="hold"/>
                                        <p:tgtEl>
                                          <p:spTgt spid="16"/>
                                        </p:tgtEl>
                                        <p:attrNameLst>
                                          <p:attrName>ppt_x</p:attrName>
                                        </p:attrNameLst>
                                      </p:cBhvr>
                                      <p:tavLst>
                                        <p:tav tm="0">
                                          <p:val>
                                            <p:strVal val="#ppt_x"/>
                                          </p:val>
                                        </p:tav>
                                        <p:tav tm="100000">
                                          <p:val>
                                            <p:strVal val="#ppt_x"/>
                                          </p:val>
                                        </p:tav>
                                      </p:tavLst>
                                    </p:anim>
                                    <p:anim calcmode="lin" valueType="num">
                                      <p:cBhvr>
                                        <p:cTn id="92" dur="15000" fill="hold"/>
                                        <p:tgtEl>
                                          <p:spTgt spid="16"/>
                                        </p:tgtEl>
                                        <p:attrNameLst>
                                          <p:attrName>ppt_y</p:attrName>
                                        </p:attrNameLst>
                                      </p:cBhvr>
                                      <p:tavLst>
                                        <p:tav tm="0">
                                          <p:val>
                                            <p:strVal val="#ppt_y+1"/>
                                          </p:val>
                                        </p:tav>
                                        <p:tav tm="100000">
                                          <p:val>
                                            <p:strVal val="#ppt_y-1"/>
                                          </p:val>
                                        </p:tav>
                                      </p:tavLst>
                                    </p:anim>
                                  </p:childTnLst>
                                </p:cTn>
                              </p:par>
                              <p:par>
                                <p:cTn id="93" presetID="28" presetClass="entr" presetSubtype="0" fill="hold" nodeType="withEffect">
                                  <p:stCondLst>
                                    <p:cond delay="10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15000" fill="hold"/>
                                        <p:tgtEl>
                                          <p:spTgt spid="17"/>
                                        </p:tgtEl>
                                        <p:attrNameLst>
                                          <p:attrName>ppt_x</p:attrName>
                                        </p:attrNameLst>
                                      </p:cBhvr>
                                      <p:tavLst>
                                        <p:tav tm="0">
                                          <p:val>
                                            <p:strVal val="#ppt_x"/>
                                          </p:val>
                                        </p:tav>
                                        <p:tav tm="100000">
                                          <p:val>
                                            <p:strVal val="#ppt_x"/>
                                          </p:val>
                                        </p:tav>
                                      </p:tavLst>
                                    </p:anim>
                                    <p:anim calcmode="lin" valueType="num">
                                      <p:cBhvr>
                                        <p:cTn id="96" dur="15000" fill="hold"/>
                                        <p:tgtEl>
                                          <p:spTgt spid="17"/>
                                        </p:tgtEl>
                                        <p:attrNameLst>
                                          <p:attrName>ppt_y</p:attrName>
                                        </p:attrNameLst>
                                      </p:cBhvr>
                                      <p:tavLst>
                                        <p:tav tm="0">
                                          <p:val>
                                            <p:strVal val="#ppt_y+1"/>
                                          </p:val>
                                        </p:tav>
                                        <p:tav tm="100000">
                                          <p:val>
                                            <p:strVal val="#ppt_y-1"/>
                                          </p:val>
                                        </p:tav>
                                      </p:tavLst>
                                    </p:anim>
                                  </p:childTnLst>
                                </p:cTn>
                              </p:par>
                              <p:par>
                                <p:cTn id="97" presetID="10" presetClass="exit" presetSubtype="0" fill="hold" nodeType="withEffect">
                                  <p:stCondLst>
                                    <p:cond delay="0"/>
                                  </p:stCondLst>
                                  <p:childTnLst>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6"/>
                                        </p:tgtEl>
                                      </p:cBhvr>
                                    </p:animEffect>
                                    <p:set>
                                      <p:cBhvr>
                                        <p:cTn id="102" dur="1" fill="hold">
                                          <p:stCondLst>
                                            <p:cond delay="499"/>
                                          </p:stCondLst>
                                        </p:cTn>
                                        <p:tgtEl>
                                          <p:spTgt spid="16"/>
                                        </p:tgtEl>
                                        <p:attrNameLst>
                                          <p:attrName>style.visibility</p:attrName>
                                        </p:attrNameLst>
                                      </p:cBhvr>
                                      <p:to>
                                        <p:strVal val="hidden"/>
                                      </p:to>
                                    </p:set>
                                  </p:childTnLst>
                                </p:cTn>
                              </p:par>
                            </p:childTnLst>
                          </p:cTn>
                        </p:par>
                        <p:par>
                          <p:cTn id="103" fill="hold">
                            <p:stCondLst>
                              <p:cond delay="16000"/>
                            </p:stCondLst>
                            <p:childTnLst>
                              <p:par>
                                <p:cTn id="104" presetID="10" presetClass="exit" presetSubtype="0" fill="hold" grpId="1" nodeType="afterEffect">
                                  <p:stCondLst>
                                    <p:cond delay="0"/>
                                  </p:stCondLst>
                                  <p:childTnLst>
                                    <p:animEffect transition="out" filter="fade">
                                      <p:cBhvr>
                                        <p:cTn id="105" dur="500"/>
                                        <p:tgtEl>
                                          <p:spTgt spid="3">
                                            <p:txEl>
                                              <p:pRg st="0" end="0"/>
                                            </p:txEl>
                                          </p:spTgt>
                                        </p:tgtEl>
                                      </p:cBhvr>
                                    </p:animEffect>
                                    <p:set>
                                      <p:cBhvr>
                                        <p:cTn id="106" dur="1" fill="hold">
                                          <p:stCondLst>
                                            <p:cond delay="499"/>
                                          </p:stCondLst>
                                        </p:cTn>
                                        <p:tgtEl>
                                          <p:spTgt spid="3">
                                            <p:txEl>
                                              <p:pRg st="0" end="0"/>
                                            </p:txEl>
                                          </p:spTgt>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
                                            <p:txEl>
                                              <p:pRg st="2" end="2"/>
                                            </p:txEl>
                                          </p:spTgt>
                                        </p:tgtEl>
                                      </p:cBhvr>
                                    </p:animEffect>
                                    <p:set>
                                      <p:cBhvr>
                                        <p:cTn id="109" dur="1" fill="hold">
                                          <p:stCondLst>
                                            <p:cond delay="499"/>
                                          </p:stCondLst>
                                        </p:cTn>
                                        <p:tgtEl>
                                          <p:spTgt spid="3">
                                            <p:txEl>
                                              <p:pRg st="2" end="2"/>
                                            </p:txEl>
                                          </p:spTgt>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
                                            <p:txEl>
                                              <p:pRg st="3" end="3"/>
                                            </p:txEl>
                                          </p:spTgt>
                                        </p:tgtEl>
                                      </p:cBhvr>
                                    </p:animEffect>
                                    <p:set>
                                      <p:cBhvr>
                                        <p:cTn id="112" dur="1" fill="hold">
                                          <p:stCondLst>
                                            <p:cond delay="499"/>
                                          </p:stCondLst>
                                        </p:cTn>
                                        <p:tgtEl>
                                          <p:spTgt spid="3">
                                            <p:txEl>
                                              <p:pRg st="3" end="3"/>
                                            </p:txEl>
                                          </p:spTgt>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3">
                                            <p:txEl>
                                              <p:pRg st="4" end="4"/>
                                            </p:txEl>
                                          </p:spTgt>
                                        </p:tgtEl>
                                      </p:cBhvr>
                                    </p:animEffect>
                                    <p:set>
                                      <p:cBhvr>
                                        <p:cTn id="115" dur="1" fill="hold">
                                          <p:stCondLst>
                                            <p:cond delay="499"/>
                                          </p:stCondLst>
                                        </p:cTn>
                                        <p:tgtEl>
                                          <p:spTgt spid="3">
                                            <p:txEl>
                                              <p:pRg st="4" end="4"/>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
                                            <p:txEl>
                                              <p:pRg st="5" end="5"/>
                                            </p:txEl>
                                          </p:spTgt>
                                        </p:tgtEl>
                                      </p:cBhvr>
                                    </p:animEffect>
                                    <p:set>
                                      <p:cBhvr>
                                        <p:cTn id="118" dur="1" fill="hold">
                                          <p:stCondLst>
                                            <p:cond delay="499"/>
                                          </p:stCondLst>
                                        </p:cTn>
                                        <p:tgtEl>
                                          <p:spTgt spid="3">
                                            <p:txEl>
                                              <p:pRg st="5" end="5"/>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
                                            <p:txEl>
                                              <p:pRg st="6" end="6"/>
                                            </p:txEl>
                                          </p:spTgt>
                                        </p:tgtEl>
                                      </p:cBhvr>
                                    </p:animEffect>
                                    <p:set>
                                      <p:cBhvr>
                                        <p:cTn id="121" dur="1" fill="hold">
                                          <p:stCondLst>
                                            <p:cond delay="499"/>
                                          </p:stCondLst>
                                        </p:cTn>
                                        <p:tgtEl>
                                          <p:spTgt spid="3">
                                            <p:txEl>
                                              <p:pRg st="6" end="6"/>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
                                            <p:txEl>
                                              <p:pRg st="7" end="7"/>
                                            </p:txEl>
                                          </p:spTgt>
                                        </p:tgtEl>
                                      </p:cBhvr>
                                    </p:animEffect>
                                    <p:set>
                                      <p:cBhvr>
                                        <p:cTn id="124" dur="1" fill="hold">
                                          <p:stCondLst>
                                            <p:cond delay="499"/>
                                          </p:stCondLst>
                                        </p:cTn>
                                        <p:tgtEl>
                                          <p:spTgt spid="3">
                                            <p:txEl>
                                              <p:pRg st="7" end="7"/>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
                                            <p:txEl>
                                              <p:pRg st="8" end="8"/>
                                            </p:txEl>
                                          </p:spTgt>
                                        </p:tgtEl>
                                      </p:cBhvr>
                                    </p:animEffect>
                                    <p:set>
                                      <p:cBhvr>
                                        <p:cTn id="127" dur="1" fill="hold">
                                          <p:stCondLst>
                                            <p:cond delay="499"/>
                                          </p:stCondLst>
                                        </p:cTn>
                                        <p:tgtEl>
                                          <p:spTgt spid="3">
                                            <p:txEl>
                                              <p:pRg st="8" end="8"/>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
                                            <p:txEl>
                                              <p:pRg st="9" end="9"/>
                                            </p:txEl>
                                          </p:spTgt>
                                        </p:tgtEl>
                                      </p:cBhvr>
                                    </p:animEffect>
                                    <p:set>
                                      <p:cBhvr>
                                        <p:cTn id="130" dur="1" fill="hold">
                                          <p:stCondLst>
                                            <p:cond delay="499"/>
                                          </p:stCondLst>
                                        </p:cTn>
                                        <p:tgtEl>
                                          <p:spTgt spid="3">
                                            <p:txEl>
                                              <p:pRg st="9" end="9"/>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
                                            <p:txEl>
                                              <p:pRg st="10" end="10"/>
                                            </p:txEl>
                                          </p:spTgt>
                                        </p:tgtEl>
                                      </p:cBhvr>
                                    </p:animEffect>
                                    <p:set>
                                      <p:cBhvr>
                                        <p:cTn id="133" dur="1" fill="hold">
                                          <p:stCondLst>
                                            <p:cond delay="499"/>
                                          </p:stCondLst>
                                        </p:cTn>
                                        <p:tgtEl>
                                          <p:spTgt spid="3">
                                            <p:txEl>
                                              <p:pRg st="10" end="10"/>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
                                            <p:txEl>
                                              <p:pRg st="11" end="11"/>
                                            </p:txEl>
                                          </p:spTgt>
                                        </p:tgtEl>
                                      </p:cBhvr>
                                    </p:animEffect>
                                    <p:set>
                                      <p:cBhvr>
                                        <p:cTn id="136" dur="1" fill="hold">
                                          <p:stCondLst>
                                            <p:cond delay="499"/>
                                          </p:stCondLst>
                                        </p:cTn>
                                        <p:tgtEl>
                                          <p:spTgt spid="3">
                                            <p:txEl>
                                              <p:pRg st="11" end="11"/>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
                                            <p:txEl>
                                              <p:pRg st="12" end="12"/>
                                            </p:txEl>
                                          </p:spTgt>
                                        </p:tgtEl>
                                      </p:cBhvr>
                                    </p:animEffect>
                                    <p:set>
                                      <p:cBhvr>
                                        <p:cTn id="139" dur="1" fill="hold">
                                          <p:stCondLst>
                                            <p:cond delay="499"/>
                                          </p:stCondLst>
                                        </p:cTn>
                                        <p:tgtEl>
                                          <p:spTgt spid="3">
                                            <p:txEl>
                                              <p:pRg st="12" end="12"/>
                                            </p:txEl>
                                          </p:spTgt>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9"/>
                                        </p:tgtEl>
                                      </p:cBhvr>
                                    </p:animEffect>
                                    <p:set>
                                      <p:cBhvr>
                                        <p:cTn id="142" dur="1" fill="hold">
                                          <p:stCondLst>
                                            <p:cond delay="499"/>
                                          </p:stCondLst>
                                        </p:cTn>
                                        <p:tgtEl>
                                          <p:spTgt spid="9"/>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1"/>
                                        </p:tgtEl>
                                      </p:cBhvr>
                                    </p:animEffect>
                                    <p:set>
                                      <p:cBhvr>
                                        <p:cTn id="145" dur="1" fill="hold">
                                          <p:stCondLst>
                                            <p:cond delay="499"/>
                                          </p:stCondLst>
                                        </p:cTn>
                                        <p:tgtEl>
                                          <p:spTgt spid="11"/>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7"/>
                                        </p:tgtEl>
                                      </p:cBhvr>
                                    </p:animEffect>
                                    <p:set>
                                      <p:cBhvr>
                                        <p:cTn id="148" dur="1" fill="hold">
                                          <p:stCondLst>
                                            <p:cond delay="499"/>
                                          </p:stCondLst>
                                        </p:cTn>
                                        <p:tgtEl>
                                          <p:spTgt spid="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
                                        </p:tgtEl>
                                      </p:cBhvr>
                                    </p:animEffect>
                                    <p:set>
                                      <p:cBhvr>
                                        <p:cTn id="151" dur="1" fill="hold">
                                          <p:stCondLst>
                                            <p:cond delay="499"/>
                                          </p:stCondLst>
                                        </p:cTn>
                                        <p:tgtEl>
                                          <p:spTgt spid="8"/>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0"/>
                                        </p:tgtEl>
                                      </p:cBhvr>
                                    </p:animEffect>
                                    <p:set>
                                      <p:cBhvr>
                                        <p:cTn id="154" dur="1" fill="hold">
                                          <p:stCondLst>
                                            <p:cond delay="499"/>
                                          </p:stCondLst>
                                        </p:cTn>
                                        <p:tgtEl>
                                          <p:spTgt spid="10"/>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6"/>
                                        </p:tgtEl>
                                      </p:cBhvr>
                                    </p:animEffect>
                                    <p:set>
                                      <p:cBhvr>
                                        <p:cTn id="157" dur="1" fill="hold">
                                          <p:stCondLst>
                                            <p:cond delay="499"/>
                                          </p:stCondLst>
                                        </p:cTn>
                                        <p:tgtEl>
                                          <p:spTgt spid="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2"/>
                                        </p:tgtEl>
                                      </p:cBhvr>
                                    </p:animEffect>
                                    <p:set>
                                      <p:cBhvr>
                                        <p:cTn id="160" dur="1" fill="hold">
                                          <p:stCondLst>
                                            <p:cond delay="499"/>
                                          </p:stCondLst>
                                        </p:cTn>
                                        <p:tgtEl>
                                          <p:spTgt spid="12"/>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3"/>
                                        </p:tgtEl>
                                      </p:cBhvr>
                                    </p:animEffect>
                                    <p:set>
                                      <p:cBhvr>
                                        <p:cTn id="163" dur="1" fill="hold">
                                          <p:stCondLst>
                                            <p:cond delay="499"/>
                                          </p:stCondLst>
                                        </p:cTn>
                                        <p:tgtEl>
                                          <p:spTgt spid="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4"/>
                                        </p:tgtEl>
                                      </p:cBhvr>
                                    </p:animEffect>
                                    <p:set>
                                      <p:cBhvr>
                                        <p:cTn id="166" dur="1" fill="hold">
                                          <p:stCondLst>
                                            <p:cond delay="499"/>
                                          </p:stCondLst>
                                        </p:cTn>
                                        <p:tgtEl>
                                          <p:spTgt spid="14"/>
                                        </p:tgtEl>
                                        <p:attrNameLst>
                                          <p:attrName>style.visibility</p:attrName>
                                        </p:attrNameLst>
                                      </p:cBhvr>
                                      <p:to>
                                        <p:strVal val="hidden"/>
                                      </p:to>
                                    </p:set>
                                  </p:childTnLst>
                                </p:cTn>
                              </p:par>
                              <p:par>
                                <p:cTn id="167" presetID="28" presetClass="entr" presetSubtype="0" fill="hold" grpId="0" nodeType="withEffect">
                                  <p:stCondLst>
                                    <p:cond delay="0"/>
                                  </p:stCondLst>
                                  <p:childTnLst>
                                    <p:set>
                                      <p:cBhvr>
                                        <p:cTn id="168" dur="1" fill="hold">
                                          <p:stCondLst>
                                            <p:cond delay="0"/>
                                          </p:stCondLst>
                                        </p:cTn>
                                        <p:tgtEl>
                                          <p:spTgt spid="20"/>
                                        </p:tgtEl>
                                        <p:attrNameLst>
                                          <p:attrName>style.visibility</p:attrName>
                                        </p:attrNameLst>
                                      </p:cBhvr>
                                      <p:to>
                                        <p:strVal val="visible"/>
                                      </p:to>
                                    </p:set>
                                    <p:anim calcmode="lin" valueType="num">
                                      <p:cBhvr>
                                        <p:cTn id="169" dur="15000" fill="hold"/>
                                        <p:tgtEl>
                                          <p:spTgt spid="20"/>
                                        </p:tgtEl>
                                        <p:attrNameLst>
                                          <p:attrName>ppt_x</p:attrName>
                                        </p:attrNameLst>
                                      </p:cBhvr>
                                      <p:tavLst>
                                        <p:tav tm="0">
                                          <p:val>
                                            <p:strVal val="#ppt_x"/>
                                          </p:val>
                                        </p:tav>
                                        <p:tav tm="100000">
                                          <p:val>
                                            <p:strVal val="#ppt_x"/>
                                          </p:val>
                                        </p:tav>
                                      </p:tavLst>
                                    </p:anim>
                                    <p:anim calcmode="lin" valueType="num">
                                      <p:cBhvr>
                                        <p:cTn id="170" dur="15000" fill="hold"/>
                                        <p:tgtEl>
                                          <p:spTgt spid="20"/>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3" grpId="1" build="allAtOnce"/>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Racconti e leggende della dea 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sz="2400" dirty="0" smtClean="0">
                <a:solidFill>
                  <a:schemeClr val="bg1"/>
                </a:solidFill>
              </a:rPr>
              <a:t>Atena e Poseidone erano in competizione per diventare la divinità protettrice della città dell’Attica.</a:t>
            </a:r>
          </a:p>
          <a:p>
            <a:pPr marL="0" indent="0">
              <a:buNone/>
            </a:pPr>
            <a:r>
              <a:rPr lang="it-IT" sz="2400" dirty="0" smtClean="0">
                <a:solidFill>
                  <a:schemeClr val="bg1"/>
                </a:solidFill>
              </a:rPr>
              <a:t>Si accordarono in questo modo: ciascuno dei due avrebbe fatto un dono agli Ateniesi e questi avrebbero deciso quale fosse il migliore.</a:t>
            </a:r>
          </a:p>
          <a:p>
            <a:pPr marL="0" indent="0">
              <a:buNone/>
            </a:pPr>
            <a:r>
              <a:rPr lang="it-IT" sz="2400" dirty="0" smtClean="0">
                <a:solidFill>
                  <a:schemeClr val="bg1"/>
                </a:solidFill>
              </a:rPr>
              <a:t>Poseidone creò una sorgente, Atena creò il primo albero di ulivo. Gli ateniesi scelsero l’ulivo e quindi Atena come dea protettrice della città.</a:t>
            </a:r>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310688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592500"/>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2630912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3882755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8128439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57786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5908385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397475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03132"/>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7192136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6600" dirty="0" smtClean="0">
                <a:solidFill>
                  <a:schemeClr val="bg1"/>
                </a:solidFill>
              </a:rPr>
              <a:t>Fabiana è un k0ala</a:t>
            </a:r>
            <a:endParaRPr lang="it-IT" sz="6600" dirty="0">
              <a:solidFill>
                <a:schemeClr val="bg1"/>
              </a:solidFill>
            </a:endParaRPr>
          </a:p>
        </p:txBody>
      </p:sp>
    </p:spTree>
    <p:extLst>
      <p:ext uri="{BB962C8B-B14F-4D97-AF65-F5344CB8AC3E}">
        <p14:creationId xmlns:p14="http://schemas.microsoft.com/office/powerpoint/2010/main" val="3060755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14642" y="620688"/>
            <a:ext cx="81147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Achille VS Ettore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6" name="Rettangolo 15">
            <a:hlinkClick r:id="rId5"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7" name="Rettangolo 16">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8" name="Rettangolo 17">
            <a:hlinkClick r:id="rId5"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 </a:t>
            </a:r>
            <a:endParaRPr lang="it-IT" dirty="0">
              <a:latin typeface="Aharoni" pitchFamily="2" charset="-79"/>
              <a:cs typeface="Aharoni" pitchFamily="2" charset="-79"/>
            </a:endParaRPr>
          </a:p>
        </p:txBody>
      </p:sp>
      <p:sp>
        <p:nvSpPr>
          <p:cNvPr id="19" name="Rettangolo 18">
            <a:hlinkClick r:id="rId5"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289553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3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8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8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28" name="Rettangolo 27">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29" name="Rettangolo 28">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31" name="Rettangolo 30">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20801437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7" grpId="0" animBg="1"/>
      <p:bldP spid="28" grpId="0" animBg="1"/>
      <p:bldP spid="29" grpId="0" animBg="1"/>
      <p:bldP spid="30" grpId="0" animBg="1"/>
      <p:bldP spid="31"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31" name="Immagin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32" name="Rettangolo 31"/>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33" name="Rettangolo 32">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34" name="Rettangolo 33">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36" name="Rettangolo 35">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2360288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31"/>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31"/>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832648"/>
          </a:xfrm>
        </p:spPr>
        <p:txBody>
          <a:bodyPr/>
          <a:lstStyle/>
          <a:p>
            <a:pPr marL="0" indent="0" algn="ctr">
              <a:buNone/>
            </a:pPr>
            <a:r>
              <a:rPr lang="it-IT" sz="4400" dirty="0" smtClean="0">
                <a:solidFill>
                  <a:schemeClr val="bg1"/>
                </a:solidFill>
                <a:latin typeface="AR JULIAN" pitchFamily="2" charset="0"/>
              </a:rPr>
              <a:t>Perseo e Medusa</a:t>
            </a:r>
          </a:p>
          <a:p>
            <a:pPr marL="0" indent="0">
              <a:buNone/>
            </a:pPr>
            <a:r>
              <a:rPr lang="it-IT" sz="2400" dirty="0" smtClean="0">
                <a:solidFill>
                  <a:schemeClr val="bg1"/>
                </a:solidFill>
              </a:rPr>
              <a:t>Atena aiutò Perseo a uccidere Medusa e le fu data, per decorare il suo scudo, la testa del mostro.</a:t>
            </a:r>
          </a:p>
          <a:p>
            <a:pPr marL="0" indent="0">
              <a:buNone/>
            </a:pPr>
            <a:r>
              <a:rPr lang="it-IT" sz="2400" dirty="0" smtClean="0">
                <a:solidFill>
                  <a:schemeClr val="bg1"/>
                </a:solidFill>
              </a:rPr>
              <a:t>Originariamente Medusa era la più bella tra le sorelle Gorgoni. </a:t>
            </a:r>
          </a:p>
          <a:p>
            <a:pPr marL="0" indent="0">
              <a:buNone/>
            </a:pPr>
            <a:r>
              <a:rPr lang="it-IT" sz="2400" dirty="0" smtClean="0">
                <a:solidFill>
                  <a:schemeClr val="bg1"/>
                </a:solidFill>
              </a:rPr>
              <a:t>Una notte, però, Poseidone giacque con lei nel tempio di Atena</a:t>
            </a:r>
            <a:r>
              <a:rPr lang="it-IT" sz="2400" dirty="0">
                <a:solidFill>
                  <a:schemeClr val="bg1"/>
                </a:solidFill>
              </a:rPr>
              <a:t> </a:t>
            </a:r>
            <a:r>
              <a:rPr lang="it-IT" sz="2400" dirty="0" smtClean="0">
                <a:solidFill>
                  <a:schemeClr val="bg1"/>
                </a:solidFill>
              </a:rPr>
              <a:t>e, quando la dea lo scoprì, per punire Medusa ne mutò l’aspetto rendendola mostruosa. </a:t>
            </a:r>
          </a:p>
          <a:p>
            <a:pPr marL="0" indent="0">
              <a:buNone/>
            </a:pPr>
            <a:r>
              <a:rPr lang="it-IT" sz="2400" dirty="0" smtClean="0">
                <a:solidFill>
                  <a:schemeClr val="bg1"/>
                </a:solidFill>
              </a:rPr>
              <a:t>Trasformò i suoi capelli in serpenti e qualsiasi creatura vivente che l’avesse guardata negli occhi sarebbe stata mutata in pietra.</a:t>
            </a:r>
            <a:endParaRPr lang="it-IT" sz="2400" dirty="0">
              <a:solidFill>
                <a:schemeClr val="bg1"/>
              </a:solidFill>
            </a:endParaRPr>
          </a:p>
        </p:txBody>
      </p:sp>
      <p:sp>
        <p:nvSpPr>
          <p:cNvPr id="4" name="Avanti o successivo 3">
            <a:hlinkClick r:id="rId3"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Indietro o precedente 4">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8705450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15408394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9" name="Rettangolo 28">
            <a:hlinkClick r:id="rId9" action="ppaction://hlinksldjump"/>
          </p:cNvPr>
          <p:cNvSpPr/>
          <p:nvPr/>
        </p:nvSpPr>
        <p:spPr>
          <a:xfrm>
            <a:off x="3095837"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22" name="Rettangolo 21">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425184445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9" grpId="0" animBg="1"/>
      <p:bldP spid="30" grpId="0" animBg="1"/>
      <p:bldP spid="31" grpId="0" animBg="1"/>
      <p:bldP spid="2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7" action="ppaction://hlinksldjump"/>
          </p:cNvPr>
          <p:cNvSpPr/>
          <p:nvPr/>
        </p:nvSpPr>
        <p:spPr>
          <a:xfrm>
            <a:off x="3095831"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23778614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10" action="ppaction://hlinksldjump"/>
          </p:cNvPr>
          <p:cNvSpPr/>
          <p:nvPr/>
        </p:nvSpPr>
        <p:spPr>
          <a:xfrm>
            <a:off x="309583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17477808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19" name="CasellaDiTesto 18"/>
          <p:cNvSpPr txBox="1"/>
          <p:nvPr/>
        </p:nvSpPr>
        <p:spPr>
          <a:xfrm>
            <a:off x="122538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7680911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sono i genitori di Achille?</a:t>
            </a: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Teti e Menelao</a:t>
            </a: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Teti e Peleo</a:t>
            </a: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3838549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262780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944325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144466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1650702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577483"/>
          </a:xfrm>
        </p:spPr>
        <p:txBody>
          <a:bodyPr/>
          <a:lstStyle/>
          <a:p>
            <a:pPr marL="0" indent="0" algn="ctr">
              <a:buNone/>
            </a:pPr>
            <a:r>
              <a:rPr lang="it-IT" sz="4400" dirty="0" smtClean="0">
                <a:solidFill>
                  <a:schemeClr val="bg1"/>
                </a:solidFill>
                <a:latin typeface="AR JULIAN" pitchFamily="2" charset="0"/>
              </a:rPr>
              <a:t>La figura di Atena</a:t>
            </a:r>
          </a:p>
          <a:p>
            <a:pPr marL="0" indent="0">
              <a:buNone/>
            </a:pPr>
            <a:r>
              <a:rPr lang="it-IT" sz="2400" dirty="0" smtClean="0">
                <a:solidFill>
                  <a:schemeClr val="bg1"/>
                </a:solidFill>
              </a:rPr>
              <a:t>La figura di Atena prevede che sia ritratta in piedi mentre indossa l’armatura, ornata al centro con la testa di Medusa e l’elmo che porta alto sulla fronte. </a:t>
            </a:r>
          </a:p>
          <a:p>
            <a:pPr marL="0" indent="0">
              <a:buNone/>
            </a:pPr>
            <a:r>
              <a:rPr lang="it-IT" sz="2400" dirty="0" smtClean="0">
                <a:solidFill>
                  <a:schemeClr val="bg1"/>
                </a:solidFill>
              </a:rPr>
              <a:t>Porta con sé una lancia e uno scudo, sul quale è fissata la testa della Gorgone Medusa; sulla mano destra vi è la dea Nike, che simboleggia le vittorie conseguite.</a:t>
            </a:r>
          </a:p>
          <a:p>
            <a:pPr marL="0" indent="0">
              <a:buNone/>
            </a:pPr>
            <a:r>
              <a:rPr lang="it-IT" sz="2400" dirty="0" smtClean="0">
                <a:solidFill>
                  <a:schemeClr val="bg1"/>
                </a:solidFill>
              </a:rPr>
              <a:t>In questo modo veniva rappresentata l’imponente statua di Atena, alta 12 metri, ora perduta, che risiedeva nel Partenone.</a:t>
            </a:r>
            <a:endParaRPr lang="it-IT" sz="2400"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Rettangolo arrotondato 1">
            <a:hlinkClick r:id="rId4" action="ppaction://hlinksldjump"/>
          </p:cNvPr>
          <p:cNvSpPr/>
          <p:nvPr/>
        </p:nvSpPr>
        <p:spPr>
          <a:xfrm>
            <a:off x="3323357" y="4881312"/>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Atena</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13290547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 </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429016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19" name="CasellaDiTesto 18"/>
          <p:cNvSpPr txBox="1"/>
          <p:nvPr/>
        </p:nvSpPr>
        <p:spPr>
          <a:xfrm>
            <a:off x="1370452" y="592499"/>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4641371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25381" y="57786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8807879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32" name="Rettangolo 31"/>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33" name="Rettangolo 32">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34" name="Rettangolo 33">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5" name="Rettangolo 34">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6" name="Rettangolo 35">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2306622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18186" y="59784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9043772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9331162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4300548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64463" y="58186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7216425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25381" y="624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3594111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9276720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Era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0" name="Rettangolo arrotondato 9">
            <a:hlinkClick r:id="rId5" action="ppaction://hlinksldjump"/>
          </p:cNvPr>
          <p:cNvSpPr/>
          <p:nvPr/>
        </p:nvSpPr>
        <p:spPr>
          <a:xfrm>
            <a:off x="467544" y="1628800"/>
            <a:ext cx="4896544" cy="10081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 e ruolo nell’Iliade</a:t>
            </a:r>
            <a:endParaRPr lang="it-IT" sz="3200" dirty="0">
              <a:solidFill>
                <a:schemeClr val="tx1"/>
              </a:solidFill>
              <a:latin typeface="AR JULIAN" pitchFamily="2" charset="0"/>
            </a:endParaRPr>
          </a:p>
        </p:txBody>
      </p:sp>
      <p:sp>
        <p:nvSpPr>
          <p:cNvPr id="11" name="Rettangolo arrotondato 10">
            <a:hlinkClick r:id="rId6" action="ppaction://hlinksldjump"/>
          </p:cNvPr>
          <p:cNvSpPr/>
          <p:nvPr/>
        </p:nvSpPr>
        <p:spPr>
          <a:xfrm>
            <a:off x="461717" y="2708920"/>
            <a:ext cx="4896544" cy="6286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Raffigurazione di Era</a:t>
            </a:r>
            <a:endParaRPr lang="it-IT" sz="3200" dirty="0">
              <a:solidFill>
                <a:schemeClr val="tx1"/>
              </a:solidFill>
              <a:latin typeface="AR JULIAN" pitchFamily="2" charset="0"/>
            </a:endParaRPr>
          </a:p>
        </p:txBody>
      </p:sp>
      <p:sp>
        <p:nvSpPr>
          <p:cNvPr id="12" name="CasellaDiTesto 11"/>
          <p:cNvSpPr txBox="1"/>
          <p:nvPr/>
        </p:nvSpPr>
        <p:spPr>
          <a:xfrm>
            <a:off x="467545" y="3833172"/>
            <a:ext cx="3744416" cy="1938992"/>
          </a:xfrm>
          <a:prstGeom prst="rect">
            <a:avLst/>
          </a:prstGeom>
          <a:noFill/>
        </p:spPr>
        <p:txBody>
          <a:bodyPr wrap="square" rtlCol="0">
            <a:spAutoFit/>
          </a:bodyPr>
          <a:lstStyle/>
          <a:p>
            <a:pPr marL="342900" indent="-342900">
              <a:buFont typeface="Arial" pitchFamily="34" charset="0"/>
              <a:buChar char="•"/>
            </a:pPr>
            <a:r>
              <a:rPr lang="it-IT" sz="2400" dirty="0">
                <a:solidFill>
                  <a:schemeClr val="bg1"/>
                </a:solidFill>
                <a:latin typeface="AR JULIAN" pitchFamily="2" charset="0"/>
              </a:rPr>
              <a:t>Dea dalle candide braccia</a:t>
            </a:r>
          </a:p>
          <a:p>
            <a:pPr marL="342900" indent="-342900">
              <a:buFont typeface="Arial" pitchFamily="34" charset="0"/>
              <a:buChar char="•"/>
            </a:pPr>
            <a:r>
              <a:rPr lang="it-IT" sz="2400" dirty="0">
                <a:solidFill>
                  <a:schemeClr val="bg1"/>
                </a:solidFill>
                <a:latin typeface="AR JULIAN" pitchFamily="2" charset="0"/>
              </a:rPr>
              <a:t>Dea dal trono d’oro</a:t>
            </a:r>
          </a:p>
          <a:p>
            <a:pPr marL="342900" indent="-342900">
              <a:buFont typeface="Arial" pitchFamily="34" charset="0"/>
              <a:buChar char="•"/>
            </a:pPr>
            <a:r>
              <a:rPr lang="it-IT" sz="2400" dirty="0">
                <a:solidFill>
                  <a:schemeClr val="bg1"/>
                </a:solidFill>
                <a:latin typeface="AR JULIAN" pitchFamily="2" charset="0"/>
              </a:rPr>
              <a:t>Dea dagli splendidi </a:t>
            </a:r>
            <a:r>
              <a:rPr lang="it-IT" sz="2400" dirty="0" smtClean="0">
                <a:solidFill>
                  <a:schemeClr val="bg1"/>
                </a:solidFill>
                <a:latin typeface="AR JULIAN" pitchFamily="2" charset="0"/>
              </a:rPr>
              <a:t>capelli</a:t>
            </a:r>
            <a:endParaRPr lang="it-IT" sz="2400" dirty="0">
              <a:solidFill>
                <a:schemeClr val="bg1"/>
              </a:solidFill>
              <a:latin typeface="AR JULIAN" pitchFamily="2" charset="0"/>
            </a:endParaRPr>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3888" y="4552964"/>
            <a:ext cx="2438400" cy="2438400"/>
          </a:xfrm>
          <a:prstGeom prst="rect">
            <a:avLst/>
          </a:prstGeom>
        </p:spPr>
      </p:pic>
      <p:pic>
        <p:nvPicPr>
          <p:cNvPr id="8" name="Immagin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2288" y="1835673"/>
            <a:ext cx="1684215" cy="2610589"/>
          </a:xfrm>
          <a:prstGeom prst="rect">
            <a:avLst/>
          </a:prstGeom>
        </p:spPr>
      </p:pic>
    </p:spTree>
    <p:extLst>
      <p:ext uri="{BB962C8B-B14F-4D97-AF65-F5344CB8AC3E}">
        <p14:creationId xmlns:p14="http://schemas.microsoft.com/office/powerpoint/2010/main" val="135272599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0377861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372246"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7190949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0"/>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0"/>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19"/>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out)">
                                      <p:cBhvr>
                                        <p:cTn id="6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7" name="Rettangolo 26">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smtClean="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865430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1"/>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9"/>
                                        </p:tgtEl>
                                        <p:attrNameLst>
                                          <p:attrName>ppt_w</p:attrName>
                                        </p:attrNameLst>
                                      </p:cBhvr>
                                      <p:tavLst>
                                        <p:tav tm="0">
                                          <p:val>
                                            <p:strVal val="ppt_w"/>
                                          </p:val>
                                        </p:tav>
                                        <p:tav tm="100000">
                                          <p:val>
                                            <p:fltVal val="0"/>
                                          </p:val>
                                        </p:tav>
                                      </p:tavLst>
                                    </p:anim>
                                    <p:anim calcmode="lin" valueType="num">
                                      <p:cBhvr>
                                        <p:cTn id="31" dur="1000"/>
                                        <p:tgtEl>
                                          <p:spTgt spid="19"/>
                                        </p:tgtEl>
                                        <p:attrNameLst>
                                          <p:attrName>ppt_h</p:attrName>
                                        </p:attrNameLst>
                                      </p:cBhvr>
                                      <p:tavLst>
                                        <p:tav tm="0">
                                          <p:val>
                                            <p:strVal val="ppt_h"/>
                                          </p:val>
                                        </p:tav>
                                        <p:tav tm="100000">
                                          <p:val>
                                            <p:fltVal val="0"/>
                                          </p:val>
                                        </p:tav>
                                      </p:tavLst>
                                    </p:anim>
                                    <p:anim calcmode="lin" valueType="num">
                                      <p:cBhvr>
                                        <p:cTn id="32" dur="1000"/>
                                        <p:tgtEl>
                                          <p:spTgt spid="19"/>
                                        </p:tgtEl>
                                        <p:attrNameLst>
                                          <p:attrName>style.rotation</p:attrName>
                                        </p:attrNameLst>
                                      </p:cBhvr>
                                      <p:tavLst>
                                        <p:tav tm="0">
                                          <p:val>
                                            <p:fltVal val="0"/>
                                          </p:val>
                                        </p:tav>
                                        <p:tav tm="100000">
                                          <p:val>
                                            <p:fltVal val="90"/>
                                          </p:val>
                                        </p:tav>
                                      </p:tavLst>
                                    </p:anim>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1"/>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364463"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1299335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circle(out)">
                                      <p:cBhvr>
                                        <p:cTn id="6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565"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0924506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3389347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3284" y="602272"/>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8393322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9562670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424367626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6051223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Era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dirty="0">
                <a:solidFill>
                  <a:schemeClr val="bg1"/>
                </a:solidFill>
              </a:rPr>
              <a:t>Figlia di </a:t>
            </a:r>
            <a:r>
              <a:rPr lang="it-IT" dirty="0" err="1">
                <a:solidFill>
                  <a:schemeClr val="bg1"/>
                </a:solidFill>
              </a:rPr>
              <a:t>Cronos</a:t>
            </a:r>
            <a:r>
              <a:rPr lang="it-IT" dirty="0">
                <a:solidFill>
                  <a:schemeClr val="bg1"/>
                </a:solidFill>
              </a:rPr>
              <a:t> e Rea, fu inghiottita dal padre come i suoi fratelli tranne Zeus che li salvò tutti</a:t>
            </a:r>
            <a:r>
              <a:rPr lang="it-IT" dirty="0" smtClean="0">
                <a:solidFill>
                  <a:schemeClr val="bg1"/>
                </a:solidFill>
              </a:rPr>
              <a:t>.</a:t>
            </a:r>
          </a:p>
          <a:p>
            <a:pPr marL="0" indent="0" algn="ctr">
              <a:buNone/>
            </a:pPr>
            <a:r>
              <a:rPr lang="it-IT" sz="4400" dirty="0" smtClean="0">
                <a:solidFill>
                  <a:schemeClr val="bg1"/>
                </a:solidFill>
                <a:latin typeface="AR JULIAN" pitchFamily="2" charset="0"/>
              </a:rPr>
              <a:t>Era nell’Iliade</a:t>
            </a:r>
            <a:endParaRPr lang="it-IT" sz="4400" dirty="0">
              <a:solidFill>
                <a:schemeClr val="bg1"/>
              </a:solidFill>
              <a:latin typeface="AR JULIAN" pitchFamily="2" charset="0"/>
            </a:endParaRPr>
          </a:p>
          <a:p>
            <a:pPr marL="0" indent="0">
              <a:buNone/>
            </a:pPr>
            <a:r>
              <a:rPr lang="it-IT" dirty="0">
                <a:solidFill>
                  <a:schemeClr val="bg1"/>
                </a:solidFill>
              </a:rPr>
              <a:t>Nell’Iliade inizialmente sembra neutrale, poi ha una visibile preferenza da parte degli Achei, questo perché anche lei, insieme ad Atena, non aveva ricevuto la mela d’oro dal troiano Paride.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93614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03423"/>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809829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4256312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57786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7118176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14054"/>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740784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4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4022265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6277711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4800" dirty="0" smtClean="0">
                <a:solidFill>
                  <a:schemeClr val="bg1"/>
                </a:solidFill>
              </a:rPr>
              <a:t>Prussia è </a:t>
            </a:r>
            <a:r>
              <a:rPr lang="it-IT" sz="4800" dirty="0" err="1" smtClean="0">
                <a:solidFill>
                  <a:schemeClr val="bg1"/>
                </a:solidFill>
              </a:rPr>
              <a:t>FaVoLoSO</a:t>
            </a:r>
            <a:endParaRPr lang="it-IT" sz="4800" dirty="0">
              <a:solidFill>
                <a:schemeClr val="bg1"/>
              </a:solidFill>
            </a:endParaRPr>
          </a:p>
        </p:txBody>
      </p:sp>
    </p:spTree>
    <p:extLst>
      <p:ext uri="{BB962C8B-B14F-4D97-AF65-F5344CB8AC3E}">
        <p14:creationId xmlns:p14="http://schemas.microsoft.com/office/powerpoint/2010/main" val="37586222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67590" y="620688"/>
            <a:ext cx="88088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Apollo vs Patroclo</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carattere che si addice di più ad Apollo?</a:t>
            </a:r>
            <a:endParaRPr lang="it-IT" sz="2000" dirty="0">
              <a:latin typeface="Aharoni" pitchFamily="2" charset="-79"/>
              <a:cs typeface="Aharoni" pitchFamily="2" charset="-79"/>
            </a:endParaRPr>
          </a:p>
        </p:txBody>
      </p:sp>
      <p:sp>
        <p:nvSpPr>
          <p:cNvPr id="16" name="Rettangolo 15">
            <a:hlinkClick r:id="rId5"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7" name="Rettangolo 16">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8" name="Rettangolo 17">
            <a:hlinkClick r:id="rId5"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9" name="Rettangolo 18">
            <a:hlinkClick r:id="rId5"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spTree>
    <p:extLst>
      <p:ext uri="{BB962C8B-B14F-4D97-AF65-F5344CB8AC3E}">
        <p14:creationId xmlns:p14="http://schemas.microsoft.com/office/powerpoint/2010/main" val="397841288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40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90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9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carattere che si addice di più ad Apollo?</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29" name="Rettangolo 28">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5513296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1026"/>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1026"/>
                                        </p:tgtEl>
                                      </p:cBhvr>
                                    </p:animEffect>
                                    <p:set>
                                      <p:cBhvr>
                                        <p:cTn id="42" dur="1" fill="hold">
                                          <p:stCondLst>
                                            <p:cond delay="499"/>
                                          </p:stCondLst>
                                        </p:cTn>
                                        <p:tgtEl>
                                          <p:spTgt spid="1026"/>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Quel è il carattere che si addice di più ad Apollo?</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31" name="Immagin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32" name="Immagin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33" name="Rettangolo 3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34" name="Rettangolo 33">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36" name="Rettangolo 35">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37" name="Rettangolo 36">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2636912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32"/>
                                        </p:tgtEl>
                                        <p:attrNameLst>
                                          <p:attrName>ppt_x</p:attrName>
                                          <p:attrName>ppt_y</p:attrName>
                                        </p:attrNameLst>
                                      </p:cBhvr>
                                      <p:rCtr x="22431" y="4722"/>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Raffigurazione della dea Era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dirty="0">
                <a:solidFill>
                  <a:schemeClr val="bg1"/>
                </a:solidFill>
              </a:rPr>
              <a:t>Era viene spesso raffigurata seduta sul trono, con uno sguardo dolce. In una mano ha una melagrana e nell’altra uno scettro sormontato da un cuculo, in ricordo della forma sotto la quale Zeus la chiese in sposa.</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112686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ttangolo 3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34" name="Rettangolo 33">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5" name="Rettangolo 34">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6" name="Rettangolo 35">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7" name="Rettangolo 36">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38679569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33" name="Rettangolo 3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34" name="Rettangolo 33">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5" name="Rettangolo 34">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6" name="Rettangolo 35">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7" name="Rettangolo 36">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3972595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ttangolo 1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9" name="Rettangolo 1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20" name="Rettangolo 1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21" name="Rettangolo 2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22" name="Rettangolo 2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10462614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1939337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
        <p:nvSpPr>
          <p:cNvPr id="19" name="CasellaDiTesto 18"/>
          <p:cNvSpPr txBox="1"/>
          <p:nvPr/>
        </p:nvSpPr>
        <p:spPr>
          <a:xfrm>
            <a:off x="1419344"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1361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1090793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5634440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1756133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30562630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79570516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Patroclo</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1477328"/>
          </a:xfrm>
          <a:prstGeom prst="rect">
            <a:avLst/>
          </a:prstGeom>
          <a:noFill/>
        </p:spPr>
        <p:txBody>
          <a:bodyPr wrap="square" rtlCol="0">
            <a:spAutoFit/>
          </a:bodyPr>
          <a:lstStyle/>
          <a:p>
            <a:pPr marL="285750" indent="-285750">
              <a:buFont typeface="Arial" pitchFamily="34" charset="0"/>
              <a:buChar char="•"/>
            </a:pPr>
            <a:r>
              <a:rPr lang="it-IT" sz="2400" dirty="0">
                <a:solidFill>
                  <a:schemeClr val="bg1"/>
                </a:solidFill>
                <a:latin typeface="AR JULIAN" pitchFamily="2" charset="0"/>
              </a:rPr>
              <a:t>stirpe divina</a:t>
            </a:r>
          </a:p>
          <a:p>
            <a:pPr marL="285750" indent="-285750">
              <a:buFont typeface="Arial" pitchFamily="34" charset="0"/>
              <a:buChar char="•"/>
            </a:pPr>
            <a:r>
              <a:rPr lang="it-IT" sz="2400" dirty="0">
                <a:solidFill>
                  <a:schemeClr val="bg1"/>
                </a:solidFill>
                <a:latin typeface="AR JULIAN" pitchFamily="2" charset="0"/>
              </a:rPr>
              <a:t>guidatore di cavalli </a:t>
            </a:r>
          </a:p>
          <a:p>
            <a:pPr marL="285750" indent="-285750">
              <a:buFont typeface="Arial" pitchFamily="34" charset="0"/>
              <a:buChar char="•"/>
            </a:pPr>
            <a:r>
              <a:rPr lang="it-IT" sz="2400" dirty="0" err="1">
                <a:solidFill>
                  <a:schemeClr val="bg1"/>
                </a:solidFill>
                <a:latin typeface="AR JULIAN" pitchFamily="2" charset="0"/>
              </a:rPr>
              <a:t>Meneziade</a:t>
            </a:r>
            <a:r>
              <a:rPr lang="it-IT" sz="2400" dirty="0">
                <a:solidFill>
                  <a:schemeClr val="bg1"/>
                </a:solidFill>
                <a:latin typeface="AR JULIAN" pitchFamily="2" charset="0"/>
              </a:rPr>
              <a:t> (patronimico)</a:t>
            </a:r>
          </a:p>
          <a:p>
            <a:endParaRPr lang="it-IT" dirty="0"/>
          </a:p>
        </p:txBody>
      </p:sp>
      <p:sp>
        <p:nvSpPr>
          <p:cNvPr id="14" name="Indietro o precedente 13">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8"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9"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Curiosità su Patroclo</a:t>
            </a:r>
            <a:endParaRPr lang="it-IT" sz="3200" dirty="0">
              <a:solidFill>
                <a:schemeClr val="tx1"/>
              </a:solidFill>
              <a:latin typeface="AR JULIAN" pitchFamily="2" charset="0"/>
            </a:endParaRPr>
          </a:p>
        </p:txBody>
      </p:sp>
      <p:pic>
        <p:nvPicPr>
          <p:cNvPr id="9" name="Immagin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2576" y="1651094"/>
            <a:ext cx="2156178" cy="2957689"/>
          </a:xfrm>
          <a:prstGeom prst="rect">
            <a:avLst/>
          </a:prstGeom>
        </p:spPr>
      </p:pic>
      <p:pic>
        <p:nvPicPr>
          <p:cNvPr id="10" name="Immagin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5936" y="4014361"/>
            <a:ext cx="2438400" cy="2438400"/>
          </a:xfrm>
          <a:prstGeom prst="rect">
            <a:avLst/>
          </a:prstGeom>
        </p:spPr>
      </p:pic>
    </p:spTree>
    <p:extLst>
      <p:ext uri="{BB962C8B-B14F-4D97-AF65-F5344CB8AC3E}">
        <p14:creationId xmlns:p14="http://schemas.microsoft.com/office/powerpoint/2010/main" val="336807895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2084369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
        <p:nvSpPr>
          <p:cNvPr id="19" name="CasellaDiTesto 18"/>
          <p:cNvSpPr txBox="1"/>
          <p:nvPr/>
        </p:nvSpPr>
        <p:spPr>
          <a:xfrm>
            <a:off x="799973"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74938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03423"/>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2775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075873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5829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3658945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7898532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4267614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13765"/>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9696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87132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Patroclo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lvl="0" indent="0">
              <a:buNone/>
            </a:pPr>
            <a:r>
              <a:rPr lang="it-IT" sz="1900" dirty="0">
                <a:solidFill>
                  <a:srgbClr val="FFFFFF"/>
                </a:solidFill>
              </a:rPr>
              <a:t>Patroclo, figlio di </a:t>
            </a:r>
            <a:r>
              <a:rPr lang="it-IT" sz="1900" dirty="0" err="1">
                <a:solidFill>
                  <a:srgbClr val="FFFFFF"/>
                </a:solidFill>
              </a:rPr>
              <a:t>Menezio</a:t>
            </a:r>
            <a:r>
              <a:rPr lang="it-IT" sz="1900" dirty="0">
                <a:solidFill>
                  <a:srgbClr val="FFFFFF"/>
                </a:solidFill>
              </a:rPr>
              <a:t>, è uno dei migliori amici di Achille. Quando quest’ultimo litiga con Agamennone e decide di ritirarsi dal combattimento, Patroclo tenta prima di convincerlo a tornare alla guerra e poi, visto il suo rifiuto, decide di impugnare le armi e l’armatura dell’amico ed entrare in battaglia alla guida dei Mirmidoni, riuscendo a ristabilire un certo equilibrio nella guerra. Una delle vittime di Patroclo è </a:t>
            </a:r>
            <a:r>
              <a:rPr lang="it-IT" sz="1900" dirty="0" err="1">
                <a:solidFill>
                  <a:srgbClr val="FFFFFF"/>
                </a:solidFill>
              </a:rPr>
              <a:t>Cebrione</a:t>
            </a:r>
            <a:r>
              <a:rPr lang="it-IT" sz="1900" dirty="0">
                <a:solidFill>
                  <a:srgbClr val="FFFFFF"/>
                </a:solidFill>
              </a:rPr>
              <a:t>, l’auriga di Ettore, che viene colpito in piena fronte da una roccia ruvida ed aguzza. L’eroe riesce a gettare scompiglio e terrore tra le fila Troiane, tanto che, anche grazie all’armatura, viene scambiato proprio per il suo amico Achille. Nel mezzo del combattimento però viene colpito prima da Apollo, e poi dal soldato troiano </a:t>
            </a:r>
            <a:r>
              <a:rPr lang="it-IT" sz="1900" dirty="0" err="1">
                <a:solidFill>
                  <a:srgbClr val="FFFFFF"/>
                </a:solidFill>
              </a:rPr>
              <a:t>Euforbo</a:t>
            </a:r>
            <a:r>
              <a:rPr lang="it-IT" sz="1900" dirty="0">
                <a:solidFill>
                  <a:srgbClr val="FFFFFF"/>
                </a:solidFill>
              </a:rPr>
              <a:t>. Ferito e debole si trova quindi a doversi confrontare con Ettore, il più forte dei troiani. La sua sorte è ormai segnata: viene ucciso con un colpo di lancia e le vesti di Achille gli vengono sottratte. In punto di morte però Patroclo mantiene comunque la sua dignità, e fa capire al nemico come la sua vittoria valga ben poco e gli profetizza la sua fine per mano di Achille.</a:t>
            </a:r>
          </a:p>
          <a:p>
            <a:endParaRPr lang="it-IT" dirty="0"/>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896186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994601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9" name="Immagin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4804940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9"/>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0"/>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out)">
                                      <p:cBhvr>
                                        <p:cTn id="6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ttangolo 1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2" name="Rettangolo 21">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25" name="Rettangolo 24">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26" name="Rettangolo 25">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Tree>
    <p:extLst>
      <p:ext uri="{BB962C8B-B14F-4D97-AF65-F5344CB8AC3E}">
        <p14:creationId xmlns:p14="http://schemas.microsoft.com/office/powerpoint/2010/main" val="7836214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1"/>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7"/>
                                        </p:tgtEl>
                                        <p:attrNameLst>
                                          <p:attrName>ppt_w</p:attrName>
                                        </p:attrNameLst>
                                      </p:cBhvr>
                                      <p:tavLst>
                                        <p:tav tm="0">
                                          <p:val>
                                            <p:strVal val="ppt_w"/>
                                          </p:val>
                                        </p:tav>
                                        <p:tav tm="100000">
                                          <p:val>
                                            <p:fltVal val="0"/>
                                          </p:val>
                                        </p:tav>
                                      </p:tavLst>
                                    </p:anim>
                                    <p:anim calcmode="lin" valueType="num">
                                      <p:cBhvr>
                                        <p:cTn id="35" dur="1000"/>
                                        <p:tgtEl>
                                          <p:spTgt spid="27"/>
                                        </p:tgtEl>
                                        <p:attrNameLst>
                                          <p:attrName>ppt_h</p:attrName>
                                        </p:attrNameLst>
                                      </p:cBhvr>
                                      <p:tavLst>
                                        <p:tav tm="0">
                                          <p:val>
                                            <p:strVal val="ppt_h"/>
                                          </p:val>
                                        </p:tav>
                                        <p:tav tm="100000">
                                          <p:val>
                                            <p:fltVal val="0"/>
                                          </p:val>
                                        </p:tav>
                                      </p:tavLst>
                                    </p:anim>
                                    <p:anim calcmode="lin" valueType="num">
                                      <p:cBhvr>
                                        <p:cTn id="36" dur="1000"/>
                                        <p:tgtEl>
                                          <p:spTgt spid="27"/>
                                        </p:tgtEl>
                                        <p:attrNameLst>
                                          <p:attrName>style.rotation</p:attrName>
                                        </p:attrNameLst>
                                      </p:cBhvr>
                                      <p:tavLst>
                                        <p:tav tm="0">
                                          <p:val>
                                            <p:fltVal val="0"/>
                                          </p:val>
                                        </p:tav>
                                        <p:tav tm="100000">
                                          <p:val>
                                            <p:fltVal val="90"/>
                                          </p:val>
                                        </p:tav>
                                      </p:tavLst>
                                    </p:anim>
                                    <p:animEffect transition="out" filter="fade">
                                      <p:cBhvr>
                                        <p:cTn id="37" dur="1000"/>
                                        <p:tgtEl>
                                          <p:spTgt spid="27"/>
                                        </p:tgtEl>
                                      </p:cBhvr>
                                    </p:animEffect>
                                    <p:set>
                                      <p:cBhvr>
                                        <p:cTn id="38" dur="1" fill="hold">
                                          <p:stCondLst>
                                            <p:cond delay="999"/>
                                          </p:stCondLst>
                                        </p:cTn>
                                        <p:tgtEl>
                                          <p:spTgt spid="27"/>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P spid="23" grpId="0" animBg="1"/>
      <p:bldP spid="25" grpId="0" animBg="1"/>
      <p:bldP spid="2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14454339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circle(out)">
                                      <p:cBhvr>
                                        <p:cTn id="6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4833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462086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87258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179173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a:t>
            </a:r>
            <a:r>
              <a:rPr lang="it-IT" dirty="0" smtClean="0">
                <a:solidFill>
                  <a:schemeClr val="tx1"/>
                </a:solidFill>
                <a:latin typeface="Aharoni" pitchFamily="2" charset="-79"/>
                <a:cs typeface="Aharoni" pitchFamily="2" charset="-79"/>
              </a:rPr>
              <a:t>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59250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4944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42885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Curiosità su Patroclo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lvl="0"/>
            <a:r>
              <a:rPr lang="it-IT" dirty="0" smtClean="0">
                <a:solidFill>
                  <a:srgbClr val="FFFFFF"/>
                </a:solidFill>
              </a:rPr>
              <a:t>Il </a:t>
            </a:r>
            <a:r>
              <a:rPr lang="it-IT" dirty="0">
                <a:solidFill>
                  <a:srgbClr val="FFFFFF"/>
                </a:solidFill>
              </a:rPr>
              <a:t>nome Patroclo deriva dal greco </a:t>
            </a:r>
            <a:r>
              <a:rPr lang="it-IT" dirty="0" err="1">
                <a:solidFill>
                  <a:srgbClr val="FFFFFF"/>
                </a:solidFill>
              </a:rPr>
              <a:t>Patroklos</a:t>
            </a:r>
            <a:r>
              <a:rPr lang="it-IT" dirty="0">
                <a:solidFill>
                  <a:srgbClr val="FFFFFF"/>
                </a:solidFill>
              </a:rPr>
              <a:t> e significa "gloria della patria«.</a:t>
            </a:r>
          </a:p>
          <a:p>
            <a:pPr lvl="0"/>
            <a:r>
              <a:rPr lang="it-IT" dirty="0">
                <a:solidFill>
                  <a:srgbClr val="FFFFFF"/>
                </a:solidFill>
              </a:rPr>
              <a:t>Oltre ad essere grandi amici, Patroclo ed Achille erano anche cugini.</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77922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13765"/>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0030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126854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59250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758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42297402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689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smtClean="0">
                <a:latin typeface="Stencil" pitchFamily="82" charset="0"/>
              </a:rPr>
              <a:t>Patroclo WINS</a:t>
            </a:r>
            <a:r>
              <a:rPr lang="it-IT" sz="7200" dirty="0" smtClean="0">
                <a:latin typeface="Stencil" pitchFamily="82" charset="0"/>
              </a:rPr>
              <a:t>!</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787694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7200" dirty="0" err="1" smtClean="0">
                <a:solidFill>
                  <a:schemeClr val="bg1"/>
                </a:solidFill>
              </a:rPr>
              <a:t>SCoZiA</a:t>
            </a:r>
            <a:r>
              <a:rPr lang="it-IT" sz="7200" dirty="0" smtClean="0">
                <a:solidFill>
                  <a:schemeClr val="bg1"/>
                </a:solidFill>
              </a:rPr>
              <a:t> </a:t>
            </a:r>
            <a:r>
              <a:rPr lang="it-IT" sz="7200" dirty="0" err="1" smtClean="0">
                <a:solidFill>
                  <a:schemeClr val="bg1"/>
                </a:solidFill>
              </a:rPr>
              <a:t>iNDiPenDEnTE</a:t>
            </a:r>
            <a:endParaRPr lang="it-IT" sz="7200" dirty="0">
              <a:solidFill>
                <a:schemeClr val="bg1"/>
              </a:solidFill>
            </a:endParaRPr>
          </a:p>
        </p:txBody>
      </p:sp>
    </p:spTree>
    <p:extLst>
      <p:ext uri="{BB962C8B-B14F-4D97-AF65-F5344CB8AC3E}">
        <p14:creationId xmlns:p14="http://schemas.microsoft.com/office/powerpoint/2010/main" val="2074404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14641" y="620688"/>
            <a:ext cx="81147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Ettore vs Achille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a:t>
            </a:r>
            <a:r>
              <a:rPr lang="it-IT" sz="2000" dirty="0">
                <a:latin typeface="Aharoni" pitchFamily="2" charset="-79"/>
                <a:cs typeface="Aharoni" pitchFamily="2" charset="-79"/>
              </a:rPr>
              <a:t>è il vero nome del figlio di Ettore ed Andromaca?</a:t>
            </a:r>
          </a:p>
        </p:txBody>
      </p:sp>
      <p:sp>
        <p:nvSpPr>
          <p:cNvPr id="16" name="Rettangolo 15">
            <a:hlinkClick r:id="rId5"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7" name="Rettangolo 16">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8" name="Rettangolo 17">
            <a:hlinkClick r:id="rId5"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9" name="Rettangolo 18">
            <a:hlinkClick r:id="rId5"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219579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3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8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8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vero nome del figlio di Ettore ed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29" name="Rettangolo 28">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Pastore di genti</a:t>
            </a:r>
          </a:p>
        </p:txBody>
      </p:sp>
      <p:sp>
        <p:nvSpPr>
          <p:cNvPr id="30" name="Rettangolo 29">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Sterminatore di guerrieri </a:t>
            </a:r>
          </a:p>
        </p:txBody>
      </p:sp>
      <p:sp>
        <p:nvSpPr>
          <p:cNvPr id="31" name="Rettangolo 30">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Elmo lucente</a:t>
            </a:r>
          </a:p>
        </p:txBody>
      </p:sp>
      <p:sp>
        <p:nvSpPr>
          <p:cNvPr id="32" name="Rettangolo 31">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Domatore di cavalli</a:t>
            </a:r>
          </a:p>
        </p:txBody>
      </p:sp>
    </p:spTree>
    <p:extLst>
      <p:ext uri="{BB962C8B-B14F-4D97-AF65-F5344CB8AC3E}">
        <p14:creationId xmlns:p14="http://schemas.microsoft.com/office/powerpoint/2010/main" val="357166713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7"/>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7"/>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vero nome del figlio di Ettore ed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31" name="Immagin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32" name="Immagin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33" name="Rettangolo 3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34" name="Rettangolo 3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Pastore di genti</a:t>
            </a:r>
          </a:p>
        </p:txBody>
      </p:sp>
      <p:sp>
        <p:nvSpPr>
          <p:cNvPr id="35" name="Rettangolo 3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Sterminatore di guerrieri </a:t>
            </a:r>
          </a:p>
        </p:txBody>
      </p:sp>
      <p:sp>
        <p:nvSpPr>
          <p:cNvPr id="36" name="Rettangolo 3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Elmo lucente</a:t>
            </a:r>
          </a:p>
        </p:txBody>
      </p:sp>
      <p:sp>
        <p:nvSpPr>
          <p:cNvPr id="37" name="Rettangolo 3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Domatore di cavalli</a:t>
            </a:r>
          </a:p>
        </p:txBody>
      </p:sp>
    </p:spTree>
    <p:extLst>
      <p:ext uri="{BB962C8B-B14F-4D97-AF65-F5344CB8AC3E}">
        <p14:creationId xmlns:p14="http://schemas.microsoft.com/office/powerpoint/2010/main" val="4241832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32"/>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32"/>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Apollo</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1908215"/>
          </a:xfrm>
          <a:prstGeom prst="rect">
            <a:avLst/>
          </a:prstGeom>
          <a:noFill/>
        </p:spPr>
        <p:txBody>
          <a:bodyPr wrap="square" rtlCol="0">
            <a:spAutoFit/>
          </a:bodyPr>
          <a:lstStyle/>
          <a:p>
            <a:pPr marL="342900" indent="-342900">
              <a:buFont typeface="Arial" pitchFamily="34" charset="0"/>
              <a:buChar char="•"/>
            </a:pPr>
            <a:r>
              <a:rPr lang="it-IT" sz="2000" dirty="0">
                <a:solidFill>
                  <a:schemeClr val="bg1"/>
                </a:solidFill>
                <a:latin typeface="AR JULIAN" pitchFamily="2" charset="0"/>
              </a:rPr>
              <a:t>Febo: significa dio della luce</a:t>
            </a:r>
          </a:p>
          <a:p>
            <a:pPr marL="342900" indent="-342900">
              <a:buFont typeface="Arial" pitchFamily="34" charset="0"/>
              <a:buChar char="•"/>
            </a:pPr>
            <a:r>
              <a:rPr lang="it-IT" sz="2000" dirty="0" err="1">
                <a:solidFill>
                  <a:schemeClr val="bg1"/>
                </a:solidFill>
                <a:latin typeface="AR JULIAN" pitchFamily="2" charset="0"/>
              </a:rPr>
              <a:t>latros</a:t>
            </a:r>
            <a:r>
              <a:rPr lang="it-IT" sz="2000" dirty="0">
                <a:solidFill>
                  <a:schemeClr val="bg1"/>
                </a:solidFill>
                <a:latin typeface="AR JULIAN" pitchFamily="2" charset="0"/>
              </a:rPr>
              <a:t>/guaritore: dio dei medicinale e della cura</a:t>
            </a:r>
          </a:p>
          <a:p>
            <a:pPr marL="342900" indent="-342900">
              <a:buFont typeface="Arial" pitchFamily="34" charset="0"/>
              <a:buChar char="•"/>
            </a:pPr>
            <a:r>
              <a:rPr lang="it-IT" sz="2000" dirty="0" err="1">
                <a:solidFill>
                  <a:schemeClr val="bg1"/>
                </a:solidFill>
                <a:latin typeface="AR JULIAN" pitchFamily="2" charset="0"/>
              </a:rPr>
              <a:t>Aphetoros</a:t>
            </a:r>
            <a:r>
              <a:rPr lang="it-IT" sz="2000" dirty="0">
                <a:solidFill>
                  <a:schemeClr val="bg1"/>
                </a:solidFill>
                <a:latin typeface="AR JULIAN" pitchFamily="2" charset="0"/>
              </a:rPr>
              <a:t>: dio possessore dell’arco</a:t>
            </a:r>
          </a:p>
          <a:p>
            <a:endParaRPr lang="it-IT" dirty="0"/>
          </a:p>
        </p:txBody>
      </p:sp>
      <p:sp>
        <p:nvSpPr>
          <p:cNvPr id="14" name="Indietro o precedente 13">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8"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9"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Curiosità su Apollo</a:t>
            </a:r>
            <a:endParaRPr lang="it-IT" sz="3200" dirty="0">
              <a:solidFill>
                <a:schemeClr val="tx1"/>
              </a:solidFill>
              <a:latin typeface="AR JULIAN" pitchFamily="2" charset="0"/>
            </a:endParaRPr>
          </a:p>
        </p:txBody>
      </p:sp>
      <p:pic>
        <p:nvPicPr>
          <p:cNvPr id="10" name="Immagin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1880" y="4014361"/>
            <a:ext cx="2438400" cy="2438400"/>
          </a:xfrm>
          <a:prstGeom prst="rect">
            <a:avLst/>
          </a:prstGeom>
        </p:spPr>
      </p:pic>
      <p:pic>
        <p:nvPicPr>
          <p:cNvPr id="12" name="Immagin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0096" y="4954474"/>
            <a:ext cx="1726631" cy="1726631"/>
          </a:xfrm>
          <a:prstGeom prst="rect">
            <a:avLst/>
          </a:prstGeom>
        </p:spPr>
      </p:pic>
      <p:pic>
        <p:nvPicPr>
          <p:cNvPr id="19" name="Immagin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05246" y="1723526"/>
            <a:ext cx="1728192" cy="2780700"/>
          </a:xfrm>
          <a:prstGeom prst="rect">
            <a:avLst/>
          </a:prstGeom>
        </p:spPr>
      </p:pic>
    </p:spTree>
    <p:extLst>
      <p:ext uri="{BB962C8B-B14F-4D97-AF65-F5344CB8AC3E}">
        <p14:creationId xmlns:p14="http://schemas.microsoft.com/office/powerpoint/2010/main" val="252600036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7446290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a:t>
            </a:r>
            <a:r>
              <a:rPr lang="it-IT" sz="1600" dirty="0" smtClean="0">
                <a:solidFill>
                  <a:schemeClr val="bg1"/>
                </a:solidFill>
                <a:latin typeface="Aharoni" pitchFamily="2" charset="-79"/>
                <a:cs typeface="Aharoni" pitchFamily="2" charset="-79"/>
              </a:rPr>
              <a:t>”?</a:t>
            </a:r>
            <a:endParaRPr lang="it-IT" sz="16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 Sterminatore di guerrieri</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10"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30500653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a:t>
            </a:r>
            <a:r>
              <a:rPr lang="it-IT" sz="1600" dirty="0" smtClean="0">
                <a:solidFill>
                  <a:schemeClr val="bg1"/>
                </a:solidFill>
                <a:latin typeface="Aharoni" pitchFamily="2" charset="-79"/>
                <a:cs typeface="Aharoni" pitchFamily="2" charset="-79"/>
              </a:rPr>
              <a:t>”?</a:t>
            </a:r>
            <a:endParaRPr lang="it-IT" sz="16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16694872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10"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15629180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
        <p:nvSpPr>
          <p:cNvPr id="19" name="CasellaDiTesto 18"/>
          <p:cNvSpPr txBox="1"/>
          <p:nvPr/>
        </p:nvSpPr>
        <p:spPr>
          <a:xfrm>
            <a:off x="1370452" y="592790"/>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0106383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4871165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 </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61668079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 </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1984081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855310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737180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4800" dirty="0" smtClean="0">
                <a:solidFill>
                  <a:schemeClr val="bg1"/>
                </a:solidFill>
                <a:latin typeface="AR JULIAN" pitchFamily="2" charset="0"/>
              </a:rPr>
              <a:t>Guida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340768"/>
            <a:ext cx="8229600" cy="4525963"/>
          </a:xfrm>
        </p:spPr>
        <p:txBody>
          <a:bodyPr/>
          <a:lstStyle/>
          <a:p>
            <a:r>
              <a:rPr lang="it-IT" dirty="0" smtClean="0">
                <a:solidFill>
                  <a:schemeClr val="bg1"/>
                </a:solidFill>
              </a:rPr>
              <a:t>Premi «Gioca» e scegli la tua squadra.</a:t>
            </a:r>
          </a:p>
          <a:p>
            <a:r>
              <a:rPr lang="it-IT" dirty="0" smtClean="0">
                <a:solidFill>
                  <a:schemeClr val="bg1"/>
                </a:solidFill>
              </a:rPr>
              <a:t>Premi il nome di un personaggio per visualizzare la sua storia.</a:t>
            </a:r>
          </a:p>
          <a:p>
            <a:r>
              <a:rPr lang="it-IT" dirty="0" smtClean="0">
                <a:solidFill>
                  <a:schemeClr val="bg1"/>
                </a:solidFill>
              </a:rPr>
              <a:t>Premi «Crediti» per visualizzare chi ha contribuito alla realizzazione di questo gioco.</a:t>
            </a:r>
          </a:p>
          <a:p>
            <a:r>
              <a:rPr lang="it-IT" dirty="0" smtClean="0">
                <a:solidFill>
                  <a:schemeClr val="bg1"/>
                </a:solidFill>
              </a:rPr>
              <a:t>Premi «Esci» per uscire.</a:t>
            </a:r>
          </a:p>
          <a:p>
            <a:r>
              <a:rPr lang="it-IT" dirty="0" smtClean="0">
                <a:solidFill>
                  <a:schemeClr val="bg1"/>
                </a:solidFill>
              </a:rPr>
              <a:t>Premi la freccia «Indietro» per tornare alla schermata precedente.</a:t>
            </a:r>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194517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Apollo</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8229600" cy="4925144"/>
          </a:xfrm>
        </p:spPr>
        <p:txBody>
          <a:bodyPr/>
          <a:lstStyle/>
          <a:p>
            <a:pPr marL="0" lvl="0" indent="0" algn="just">
              <a:buNone/>
            </a:pPr>
            <a:r>
              <a:rPr lang="it-IT" sz="2150" dirty="0">
                <a:solidFill>
                  <a:srgbClr val="FFFFFF"/>
                </a:solidFill>
              </a:rPr>
              <a:t>Apollo nacque, come sua sorella gemella Artemide, dall'unione extraconiugale di Zeus con Leto. Era, però, indignata da questa relazione di suo marito, impose a Leto di non partorire, facendola inseguire da un pitone. Leto dopo però aver vagato per lunghissimo tempo, arrivò sulle acque dell’isola di Leto ma galleggiando, quindi non essendo sulla vera e propria isola, diede alla luce Apollo e sua sorella appena emersa dall’acqua ai piedi del Monte Cinto. Apollo a età giovanile uccise il pitone inseguitore di sua madre con le frecce forgiategli da Efesto. Come tutti gli Dèi greci, le leggende riportano come Apollo ebbe molti figli, da unioni con donne mortali e non. Da Cirene, ebbe un figlio di nome Aristeo. Da Ecuba, moglie di Priamo e regina di Troia, ebbe un figlio di nome Troilo, che venne ucciso da Achille. Il figlio più noto di Apollo è però certamente Asclepio, Dio della medicina presso i Greci</a:t>
            </a:r>
            <a:r>
              <a:rPr lang="it-IT" sz="2150" dirty="0" smtClean="0">
                <a:solidFill>
                  <a:srgbClr val="FFFFFF"/>
                </a:solidFill>
              </a:rPr>
              <a:t>.</a:t>
            </a:r>
            <a:endParaRPr lang="it-IT" sz="2150" dirty="0">
              <a:solidFill>
                <a:srgbClr val="FFFFFF"/>
              </a:solidFill>
            </a:endParaRPr>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31277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5354487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
        <p:nvSpPr>
          <p:cNvPr id="19" name="CasellaDiTesto 18"/>
          <p:cNvSpPr txBox="1"/>
          <p:nvPr/>
        </p:nvSpPr>
        <p:spPr>
          <a:xfrm>
            <a:off x="122538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562493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671124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484179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2246" y="603133"/>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60185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2920618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602054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9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19392"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6303711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8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10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1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0452" y="614055"/>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7232102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450903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8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9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Curiosità su Apollo</a:t>
            </a:r>
            <a:br>
              <a:rPr lang="it-IT" dirty="0" smtClean="0">
                <a:solidFill>
                  <a:schemeClr val="bg1"/>
                </a:solidFill>
                <a:latin typeface="AR JULIAN" pitchFamily="2" charset="0"/>
              </a:rPr>
            </a:br>
            <a:r>
              <a:rPr lang="it-IT" dirty="0" smtClean="0">
                <a:solidFill>
                  <a:schemeClr val="bg1"/>
                </a:solidFill>
                <a:latin typeface="AR JULIAN" pitchFamily="2" charset="0"/>
              </a:rPr>
              <a:t>Il dio e la musica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800" dirty="0">
                <a:solidFill>
                  <a:schemeClr val="bg1"/>
                </a:solidFill>
              </a:rPr>
              <a:t>Apollo oltre ad essere dio della musica, infatti spesso è raffigurato come portatore della cetra, è anche capo e comandante delle Muse.</a:t>
            </a:r>
          </a:p>
          <a:p>
            <a:pPr marL="0" indent="0" algn="just">
              <a:buNone/>
            </a:pPr>
            <a:r>
              <a:rPr lang="it-IT" sz="2800" dirty="0">
                <a:solidFill>
                  <a:schemeClr val="bg1"/>
                </a:solidFill>
              </a:rPr>
              <a:t>Le Muse sono figlie di Zeus e di             </a:t>
            </a:r>
            <a:r>
              <a:rPr lang="it-IT" sz="2800" dirty="0" err="1">
                <a:solidFill>
                  <a:schemeClr val="bg1"/>
                </a:solidFill>
              </a:rPr>
              <a:t>Mnemosyne</a:t>
            </a:r>
            <a:r>
              <a:rPr lang="it-IT" sz="2800" dirty="0">
                <a:solidFill>
                  <a:schemeClr val="bg1"/>
                </a:solidFill>
              </a:rPr>
              <a:t>; rappresentavano l'ideale supremo dell'Arte nell’antica Grecia.</a:t>
            </a:r>
          </a:p>
          <a:p>
            <a:pPr marL="0" indent="0" algn="just">
              <a:buNone/>
            </a:pPr>
            <a:r>
              <a:rPr lang="it-IT" sz="2800" dirty="0">
                <a:solidFill>
                  <a:schemeClr val="bg1"/>
                </a:solidFill>
              </a:rPr>
              <a:t>Avevano un posto importantissimo nell’Olimpo, infatti avevano l’appellativo di “olimpiche”, dato solo anche al loro padre Zeus.</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Indietro o precedente 4">
            <a:hlinkClick r:id="rId4" action="ppaction://hlinksldjump" highlightClick="1"/>
          </p:cNvPr>
          <p:cNvSpPr/>
          <p:nvPr/>
        </p:nvSpPr>
        <p:spPr>
          <a:xfrm flipH="1">
            <a:off x="8532440"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07555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122408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219392"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7781511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0"/>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0"/>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19"/>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out)">
                                      <p:cBhvr>
                                        <p:cTn id="6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7" name="Rettangolo 26">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1449469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9"/>
                                        </p:tgtEl>
                                        <p:attrNameLst>
                                          <p:attrName>ppt_w</p:attrName>
                                        </p:attrNameLst>
                                      </p:cBhvr>
                                      <p:tavLst>
                                        <p:tav tm="0">
                                          <p:val>
                                            <p:strVal val="ppt_w"/>
                                          </p:val>
                                        </p:tav>
                                        <p:tav tm="100000">
                                          <p:val>
                                            <p:fltVal val="0"/>
                                          </p:val>
                                        </p:tav>
                                      </p:tavLst>
                                    </p:anim>
                                    <p:anim calcmode="lin" valueType="num">
                                      <p:cBhvr>
                                        <p:cTn id="31" dur="1000"/>
                                        <p:tgtEl>
                                          <p:spTgt spid="19"/>
                                        </p:tgtEl>
                                        <p:attrNameLst>
                                          <p:attrName>ppt_h</p:attrName>
                                        </p:attrNameLst>
                                      </p:cBhvr>
                                      <p:tavLst>
                                        <p:tav tm="0">
                                          <p:val>
                                            <p:strVal val="ppt_h"/>
                                          </p:val>
                                        </p:tav>
                                        <p:tav tm="100000">
                                          <p:val>
                                            <p:fltVal val="0"/>
                                          </p:val>
                                        </p:tav>
                                      </p:tavLst>
                                    </p:anim>
                                    <p:anim calcmode="lin" valueType="num">
                                      <p:cBhvr>
                                        <p:cTn id="32" dur="1000"/>
                                        <p:tgtEl>
                                          <p:spTgt spid="19"/>
                                        </p:tgtEl>
                                        <p:attrNameLst>
                                          <p:attrName>style.rotation</p:attrName>
                                        </p:attrNameLst>
                                      </p:cBhvr>
                                      <p:tavLst>
                                        <p:tav tm="0">
                                          <p:val>
                                            <p:fltVal val="0"/>
                                          </p:val>
                                        </p:tav>
                                        <p:tav tm="100000">
                                          <p:val>
                                            <p:fltVal val="90"/>
                                          </p:val>
                                        </p:tav>
                                      </p:tavLst>
                                    </p:anim>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smtClean="0">
                <a:solidFill>
                  <a:srgbClr val="FFFFFF"/>
                </a:solidFill>
                <a:latin typeface="Aharoni" pitchFamily="2" charset="-79"/>
                <a:cs typeface="Aharoni" pitchFamily="2" charset="-79"/>
              </a:rPr>
              <a:t>Quando </a:t>
            </a:r>
            <a:r>
              <a:rPr lang="it-IT" sz="1600" dirty="0">
                <a:solidFill>
                  <a:srgbClr val="FFFFFF"/>
                </a:solidFill>
                <a:latin typeface="Aharoni" pitchFamily="2" charset="-79"/>
                <a:cs typeface="Aharoni" pitchFamily="2" charset="-79"/>
              </a:rPr>
              <a:t>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219392" y="592499"/>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245765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circle(out)">
                                      <p:cBhvr>
                                        <p:cTn id="6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9874473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067"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502475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14055"/>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5529566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067"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9118618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8825547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7175"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7681340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Curiosità su Apollo</a:t>
            </a:r>
            <a:br>
              <a:rPr lang="it-IT" dirty="0" smtClean="0">
                <a:solidFill>
                  <a:schemeClr val="bg1"/>
                </a:solidFill>
                <a:latin typeface="AR JULIAN" pitchFamily="2" charset="0"/>
              </a:rPr>
            </a:br>
            <a:r>
              <a:rPr lang="it-IT" dirty="0" smtClean="0">
                <a:solidFill>
                  <a:schemeClr val="bg1"/>
                </a:solidFill>
                <a:latin typeface="AR JULIAN" pitchFamily="2" charset="0"/>
              </a:rPr>
              <a:t>La sua età giovanile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000" dirty="0">
                <a:solidFill>
                  <a:schemeClr val="bg1"/>
                </a:solidFill>
              </a:rPr>
              <a:t>Sin da piccolo Apollo fu un ragazzo che disobbediva alle regole, molto simile al padre, Zeus. Dopo l’uccisione per vendetta nei confronti della madre del pitone, per ordine di Zeus doveva andare a farsi purificare a Tempe e, per punizione di Madre Terra ,doveva presidiare i giochi Pitici in onore di Pitone. Apollo, invece di recarsi a Tempe, andò a </a:t>
            </a:r>
            <a:r>
              <a:rPr lang="it-IT" sz="2000" dirty="0" err="1">
                <a:solidFill>
                  <a:schemeClr val="bg1"/>
                </a:solidFill>
              </a:rPr>
              <a:t>Egialia</a:t>
            </a:r>
            <a:r>
              <a:rPr lang="it-IT" sz="2000" dirty="0">
                <a:solidFill>
                  <a:schemeClr val="bg1"/>
                </a:solidFill>
              </a:rPr>
              <a:t> in compagnia della sorella Artemide, per purificarsi; e poiché il luogo non gli piacque, salpò per </a:t>
            </a:r>
            <a:r>
              <a:rPr lang="it-IT" sz="2000" dirty="0" err="1">
                <a:solidFill>
                  <a:schemeClr val="bg1"/>
                </a:solidFill>
              </a:rPr>
              <a:t>Tarra</a:t>
            </a:r>
            <a:r>
              <a:rPr lang="it-IT" sz="2000" dirty="0">
                <a:solidFill>
                  <a:schemeClr val="bg1"/>
                </a:solidFill>
              </a:rPr>
              <a:t> in Creta, dove re </a:t>
            </a:r>
            <a:r>
              <a:rPr lang="it-IT" sz="2000" dirty="0" err="1">
                <a:solidFill>
                  <a:schemeClr val="bg1"/>
                </a:solidFill>
              </a:rPr>
              <a:t>Carmanore</a:t>
            </a:r>
            <a:r>
              <a:rPr lang="it-IT" sz="2000" dirty="0">
                <a:solidFill>
                  <a:schemeClr val="bg1"/>
                </a:solidFill>
              </a:rPr>
              <a:t> eseguì la cerimonia di purificazione. Al suo ritorno in Grecia, Apollo andò a cercare Pan, il dio </a:t>
            </a:r>
            <a:r>
              <a:rPr lang="it-IT" sz="2000" dirty="0" err="1">
                <a:solidFill>
                  <a:schemeClr val="bg1"/>
                </a:solidFill>
              </a:rPr>
              <a:t>arcade</a:t>
            </a:r>
            <a:r>
              <a:rPr lang="it-IT" sz="2000" dirty="0">
                <a:solidFill>
                  <a:schemeClr val="bg1"/>
                </a:solidFill>
              </a:rPr>
              <a:t> dalle gambe di capra e dalla dubbia reputazione, e dopo avergli strappato con blandizie i segreti dell'arte divinatoria, si impadronì dell'oracolo delfico e ne costrinse la sacerdotessa, detta Pitonessa o la Pitia, a  servirlo.</a:t>
            </a:r>
          </a:p>
          <a:p>
            <a:pPr marL="0" indent="0">
              <a:buNone/>
            </a:pPr>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6" name="Rettangolo arrotondato 5">
            <a:hlinkClick r:id="rId4" action="ppaction://hlinksldjump"/>
          </p:cNvPr>
          <p:cNvSpPr/>
          <p:nvPr/>
        </p:nvSpPr>
        <p:spPr>
          <a:xfrm>
            <a:off x="3323357" y="5445224"/>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Apollo</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971910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03133"/>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5868344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7175" y="614054"/>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0439967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8416654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428784729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8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10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1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76138"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992430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592499"/>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84561531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976664"/>
          </a:xfrm>
        </p:spPr>
        <p:txBody>
          <a:bodyPr/>
          <a:lstStyle/>
          <a:p>
            <a:pPr marL="0" indent="0">
              <a:buNone/>
            </a:pPr>
            <a:r>
              <a:rPr lang="it-IT" sz="1600" dirty="0" err="1">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 </a:t>
            </a:r>
            <a:r>
              <a:rPr lang="it-IT" sz="1600" dirty="0" smtClean="0">
                <a:solidFill>
                  <a:schemeClr val="bg1"/>
                </a:solidFill>
              </a:rPr>
              <a:t>Kirby </a:t>
            </a:r>
            <a:r>
              <a:rPr lang="it-IT" sz="1600" dirty="0">
                <a:solidFill>
                  <a:schemeClr val="bg1"/>
                </a:solidFill>
              </a:rPr>
              <a:t>for me </a:t>
            </a:r>
            <a:r>
              <a:rPr lang="it-IT" sz="1600" dirty="0" smtClean="0">
                <a:solidFill>
                  <a:schemeClr val="bg1"/>
                </a:solidFill>
              </a:rPr>
              <a:t>un </a:t>
            </a:r>
            <a:r>
              <a:rPr lang="it-IT" sz="1600" dirty="0">
                <a:solidFill>
                  <a:schemeClr val="bg1"/>
                </a:solidFill>
              </a:rPr>
              <a:t>pallino così </a:t>
            </a:r>
            <a:r>
              <a:rPr lang="it-IT" sz="1600" dirty="0" smtClean="0">
                <a:solidFill>
                  <a:schemeClr val="bg1"/>
                </a:solidFill>
              </a:rPr>
              <a:t>che </a:t>
            </a:r>
            <a:r>
              <a:rPr lang="it-IT" sz="1600" dirty="0">
                <a:solidFill>
                  <a:schemeClr val="bg1"/>
                </a:solidFill>
              </a:rPr>
              <a:t>in un balzo è già qui: </a:t>
            </a:r>
            <a:r>
              <a:rPr lang="it-IT" sz="1600" dirty="0" smtClean="0">
                <a:solidFill>
                  <a:schemeClr val="bg1"/>
                </a:solidFill>
              </a:rPr>
              <a:t>questo </a:t>
            </a:r>
            <a:r>
              <a:rPr lang="it-IT" sz="1600" dirty="0">
                <a:solidFill>
                  <a:schemeClr val="bg1"/>
                </a:solidFill>
              </a:rPr>
              <a:t>è Kirby. VOLA E VA! </a:t>
            </a:r>
            <a:r>
              <a:rPr lang="it-IT" sz="1600" dirty="0" smtClean="0">
                <a:solidFill>
                  <a:schemeClr val="bg1"/>
                </a:solidFill>
              </a:rPr>
              <a:t>Kirby </a:t>
            </a:r>
            <a:r>
              <a:rPr lang="it-IT" sz="1600" dirty="0">
                <a:solidFill>
                  <a:schemeClr val="bg1"/>
                </a:solidFill>
              </a:rPr>
              <a:t>for </a:t>
            </a:r>
            <a:r>
              <a:rPr lang="it-IT" sz="1600" dirty="0" err="1">
                <a:solidFill>
                  <a:schemeClr val="bg1"/>
                </a:solidFill>
              </a:rPr>
              <a:t>you</a:t>
            </a:r>
            <a:r>
              <a:rPr lang="it-IT" sz="1600" dirty="0">
                <a:solidFill>
                  <a:schemeClr val="bg1"/>
                </a:solidFill>
              </a:rPr>
              <a:t> </a:t>
            </a:r>
            <a:r>
              <a:rPr lang="it-IT" sz="1600" dirty="0" smtClean="0">
                <a:solidFill>
                  <a:schemeClr val="bg1"/>
                </a:solidFill>
              </a:rPr>
              <a:t>saltellando </a:t>
            </a:r>
            <a:r>
              <a:rPr lang="it-IT" sz="1600" dirty="0">
                <a:solidFill>
                  <a:schemeClr val="bg1"/>
                </a:solidFill>
              </a:rPr>
              <a:t>su e giù </a:t>
            </a:r>
            <a:r>
              <a:rPr lang="it-IT" sz="1600" dirty="0" smtClean="0">
                <a:solidFill>
                  <a:schemeClr val="bg1"/>
                </a:solidFill>
              </a:rPr>
              <a:t>sale </a:t>
            </a:r>
            <a:r>
              <a:rPr lang="it-IT" sz="1600" dirty="0">
                <a:solidFill>
                  <a:schemeClr val="bg1"/>
                </a:solidFill>
              </a:rPr>
              <a:t>sempre di più: </a:t>
            </a:r>
            <a:r>
              <a:rPr lang="it-IT" sz="1600" dirty="0" smtClean="0">
                <a:solidFill>
                  <a:schemeClr val="bg1"/>
                </a:solidFill>
              </a:rPr>
              <a:t>questo </a:t>
            </a:r>
            <a:r>
              <a:rPr lang="it-IT" sz="1600" dirty="0">
                <a:solidFill>
                  <a:schemeClr val="bg1"/>
                </a:solidFill>
              </a:rPr>
              <a:t>è Kirby. </a:t>
            </a:r>
            <a:r>
              <a:rPr lang="it-IT" sz="1600" dirty="0" smtClean="0">
                <a:solidFill>
                  <a:schemeClr val="bg1"/>
                </a:solidFill>
              </a:rPr>
              <a:t>Kirby </a:t>
            </a:r>
            <a:r>
              <a:rPr lang="it-IT" sz="1600" dirty="0">
                <a:solidFill>
                  <a:schemeClr val="bg1"/>
                </a:solidFill>
              </a:rPr>
              <a:t>è leggero,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può </a:t>
            </a:r>
            <a:r>
              <a:rPr lang="it-IT" sz="1600" dirty="0">
                <a:solidFill>
                  <a:schemeClr val="bg1"/>
                </a:solidFill>
              </a:rPr>
              <a:t>rimbalzare,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lui </a:t>
            </a:r>
            <a:r>
              <a:rPr lang="it-IT" sz="1600" dirty="0">
                <a:solidFill>
                  <a:schemeClr val="bg1"/>
                </a:solidFill>
              </a:rPr>
              <a:t>è un guerriero </a:t>
            </a:r>
            <a:r>
              <a:rPr lang="it-IT" sz="1600" dirty="0" smtClean="0">
                <a:solidFill>
                  <a:schemeClr val="bg1"/>
                </a:solidFill>
              </a:rPr>
              <a:t>(</a:t>
            </a:r>
            <a:r>
              <a:rPr lang="it-IT" sz="1600" dirty="0">
                <a:solidFill>
                  <a:schemeClr val="bg1"/>
                </a:solidFill>
              </a:rPr>
              <a:t>TURUTU, TURUTUTU) </a:t>
            </a:r>
            <a:r>
              <a:rPr lang="it-IT" sz="1600" dirty="0" err="1" smtClean="0">
                <a:solidFill>
                  <a:schemeClr val="bg1"/>
                </a:solidFill>
              </a:rPr>
              <a:t>superstellare</a:t>
            </a:r>
            <a:r>
              <a:rPr lang="it-IT" sz="1600" dirty="0">
                <a:solidFill>
                  <a:schemeClr val="bg1"/>
                </a:solidFill>
              </a:rPr>
              <a:t>.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Kirby </a:t>
            </a:r>
            <a:r>
              <a:rPr lang="it-IT" sz="1600" dirty="0" err="1">
                <a:solidFill>
                  <a:schemeClr val="bg1"/>
                </a:solidFill>
              </a:rPr>
              <a:t>goes</a:t>
            </a:r>
            <a:r>
              <a:rPr lang="it-IT" sz="1600" dirty="0">
                <a:solidFill>
                  <a:schemeClr val="bg1"/>
                </a:solidFill>
              </a:rPr>
              <a:t> home </a:t>
            </a:r>
            <a:r>
              <a:rPr lang="it-IT" sz="1600" dirty="0" smtClean="0">
                <a:solidFill>
                  <a:schemeClr val="bg1"/>
                </a:solidFill>
              </a:rPr>
              <a:t>come </a:t>
            </a:r>
            <a:r>
              <a:rPr lang="it-IT" sz="1600" dirty="0">
                <a:solidFill>
                  <a:schemeClr val="bg1"/>
                </a:solidFill>
              </a:rPr>
              <a:t>un grande </a:t>
            </a:r>
            <a:r>
              <a:rPr lang="it-IT" sz="1600" dirty="0" err="1">
                <a:solidFill>
                  <a:schemeClr val="bg1"/>
                </a:solidFill>
              </a:rPr>
              <a:t>pom-pom</a:t>
            </a:r>
            <a:r>
              <a:rPr lang="it-IT" sz="1600" dirty="0">
                <a:solidFill>
                  <a:schemeClr val="bg1"/>
                </a:solidFill>
              </a:rPr>
              <a:t> </a:t>
            </a:r>
            <a:r>
              <a:rPr lang="it-IT" sz="1600" dirty="0" smtClean="0">
                <a:solidFill>
                  <a:schemeClr val="bg1"/>
                </a:solidFill>
              </a:rPr>
              <a:t>o </a:t>
            </a:r>
            <a:r>
              <a:rPr lang="it-IT" sz="1600" dirty="0">
                <a:solidFill>
                  <a:schemeClr val="bg1"/>
                </a:solidFill>
              </a:rPr>
              <a:t>una sfera mignon: </a:t>
            </a:r>
            <a:r>
              <a:rPr lang="it-IT" sz="1600" dirty="0" smtClean="0">
                <a:solidFill>
                  <a:schemeClr val="bg1"/>
                </a:solidFill>
              </a:rPr>
              <a:t>questo </a:t>
            </a:r>
            <a:r>
              <a:rPr lang="it-IT" sz="1600" dirty="0">
                <a:solidFill>
                  <a:schemeClr val="bg1"/>
                </a:solidFill>
              </a:rPr>
              <a:t>è Kirby! </a:t>
            </a:r>
            <a:r>
              <a:rPr lang="it-IT" sz="1600" dirty="0" smtClean="0">
                <a:solidFill>
                  <a:schemeClr val="bg1"/>
                </a:solidFill>
              </a:rPr>
              <a:t>Aspirando risucchierà</a:t>
            </a:r>
            <a:r>
              <a:rPr lang="it-IT" sz="1600" dirty="0">
                <a:solidFill>
                  <a:schemeClr val="bg1"/>
                </a:solidFill>
              </a:rPr>
              <a:t>, </a:t>
            </a:r>
            <a:r>
              <a:rPr lang="it-IT" sz="1600" dirty="0" smtClean="0">
                <a:solidFill>
                  <a:schemeClr val="bg1"/>
                </a:solidFill>
              </a:rPr>
              <a:t>rombando</a:t>
            </a:r>
            <a:r>
              <a:rPr lang="it-IT" sz="1600" dirty="0">
                <a:solidFill>
                  <a:schemeClr val="bg1"/>
                </a:solidFill>
              </a:rPr>
              <a:t>, </a:t>
            </a:r>
            <a:r>
              <a:rPr lang="it-IT" sz="1600" dirty="0" smtClean="0">
                <a:solidFill>
                  <a:schemeClr val="bg1"/>
                </a:solidFill>
              </a:rPr>
              <a:t>quello </a:t>
            </a:r>
            <a:r>
              <a:rPr lang="it-IT" sz="1600" dirty="0">
                <a:solidFill>
                  <a:schemeClr val="bg1"/>
                </a:solidFill>
              </a:rPr>
              <a:t>che non va</a:t>
            </a:r>
            <a:r>
              <a:rPr lang="it-IT" sz="1600" dirty="0" smtClean="0">
                <a:solidFill>
                  <a:schemeClr val="bg1"/>
                </a:solidFill>
              </a:rPr>
              <a:t>!!! E allora. 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Ha </a:t>
            </a:r>
            <a:r>
              <a:rPr lang="it-IT" sz="1600" dirty="0">
                <a:solidFill>
                  <a:schemeClr val="bg1"/>
                </a:solidFill>
              </a:rPr>
              <a:t>due grandi nemici Kirby, </a:t>
            </a:r>
            <a:r>
              <a:rPr lang="it-IT" sz="1600" dirty="0" smtClean="0">
                <a:solidFill>
                  <a:schemeClr val="bg1"/>
                </a:solidFill>
              </a:rPr>
              <a:t>e </a:t>
            </a:r>
            <a:r>
              <a:rPr lang="it-IT" sz="1600" dirty="0">
                <a:solidFill>
                  <a:schemeClr val="bg1"/>
                </a:solidFill>
              </a:rPr>
              <a:t>due piccoli amici Kirby, </a:t>
            </a:r>
            <a:r>
              <a:rPr lang="it-IT" sz="1600" dirty="0" smtClean="0">
                <a:solidFill>
                  <a:schemeClr val="bg1"/>
                </a:solidFill>
              </a:rPr>
              <a:t>due </a:t>
            </a:r>
            <a:r>
              <a:rPr lang="it-IT" sz="1600" dirty="0">
                <a:solidFill>
                  <a:schemeClr val="bg1"/>
                </a:solidFill>
              </a:rPr>
              <a:t>bambini felici con cui gioca </a:t>
            </a:r>
            <a:r>
              <a:rPr lang="it-IT" sz="1600" dirty="0" smtClean="0">
                <a:solidFill>
                  <a:schemeClr val="bg1"/>
                </a:solidFill>
              </a:rPr>
              <a:t>pronto </a:t>
            </a:r>
            <a:r>
              <a:rPr lang="it-IT" sz="1600" dirty="0">
                <a:solidFill>
                  <a:schemeClr val="bg1"/>
                </a:solidFill>
              </a:rPr>
              <a:t>a volare ancora! </a:t>
            </a:r>
            <a:r>
              <a:rPr lang="it-IT" sz="1600" dirty="0" smtClean="0">
                <a:solidFill>
                  <a:schemeClr val="bg1"/>
                </a:solidFill>
              </a:rPr>
              <a:t>Sembra </a:t>
            </a:r>
            <a:r>
              <a:rPr lang="it-IT" sz="1600" dirty="0">
                <a:solidFill>
                  <a:schemeClr val="bg1"/>
                </a:solidFill>
              </a:rPr>
              <a:t>un aspiratore Kirby, </a:t>
            </a:r>
            <a:r>
              <a:rPr lang="it-IT" sz="1600" dirty="0" smtClean="0">
                <a:solidFill>
                  <a:schemeClr val="bg1"/>
                </a:solidFill>
              </a:rPr>
              <a:t>certamente </a:t>
            </a:r>
            <a:r>
              <a:rPr lang="it-IT" sz="1600" dirty="0">
                <a:solidFill>
                  <a:schemeClr val="bg1"/>
                </a:solidFill>
              </a:rPr>
              <a:t>il migliore Kirby, </a:t>
            </a:r>
            <a:r>
              <a:rPr lang="it-IT" sz="1600" dirty="0" smtClean="0">
                <a:solidFill>
                  <a:schemeClr val="bg1"/>
                </a:solidFill>
              </a:rPr>
              <a:t>non </a:t>
            </a:r>
            <a:r>
              <a:rPr lang="it-IT" sz="1600" dirty="0">
                <a:solidFill>
                  <a:schemeClr val="bg1"/>
                </a:solidFill>
              </a:rPr>
              <a:t>commette un errore, </a:t>
            </a:r>
            <a:r>
              <a:rPr lang="it-IT" sz="1600" dirty="0" smtClean="0">
                <a:solidFill>
                  <a:schemeClr val="bg1"/>
                </a:solidFill>
              </a:rPr>
              <a:t>è </a:t>
            </a:r>
            <a:r>
              <a:rPr lang="it-IT" sz="1600" dirty="0">
                <a:solidFill>
                  <a:schemeClr val="bg1"/>
                </a:solidFill>
              </a:rPr>
              <a:t>proprio in 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KIRBY. </a:t>
            </a:r>
            <a:r>
              <a:rPr lang="it-IT" sz="1600" dirty="0" smtClean="0">
                <a:solidFill>
                  <a:schemeClr val="bg1"/>
                </a:solidFill>
              </a:rPr>
              <a:t>Questo </a:t>
            </a:r>
            <a:r>
              <a:rPr lang="it-IT" sz="1600" dirty="0">
                <a:solidFill>
                  <a:schemeClr val="bg1"/>
                </a:solidFill>
              </a:rPr>
              <a:t>è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 </a:t>
            </a:r>
            <a:r>
              <a:rPr lang="it-IT" sz="1600" dirty="0" smtClean="0">
                <a:solidFill>
                  <a:schemeClr val="bg1"/>
                </a:solidFill>
              </a:rPr>
              <a:t>Aspirando risucchierà</a:t>
            </a:r>
            <a:r>
              <a:rPr lang="it-IT" sz="1600" dirty="0">
                <a:solidFill>
                  <a:schemeClr val="bg1"/>
                </a:solidFill>
              </a:rPr>
              <a:t>, </a:t>
            </a:r>
            <a:r>
              <a:rPr lang="it-IT" sz="1600" dirty="0" smtClean="0">
                <a:solidFill>
                  <a:schemeClr val="bg1"/>
                </a:solidFill>
              </a:rPr>
              <a:t>rombando</a:t>
            </a:r>
            <a:r>
              <a:rPr lang="it-IT" sz="1600" dirty="0">
                <a:solidFill>
                  <a:schemeClr val="bg1"/>
                </a:solidFill>
              </a:rPr>
              <a:t>, </a:t>
            </a:r>
            <a:r>
              <a:rPr lang="it-IT" sz="1600" dirty="0" smtClean="0">
                <a:solidFill>
                  <a:schemeClr val="bg1"/>
                </a:solidFill>
              </a:rPr>
              <a:t>quello </a:t>
            </a:r>
            <a:r>
              <a:rPr lang="it-IT" sz="1600" dirty="0">
                <a:solidFill>
                  <a:schemeClr val="bg1"/>
                </a:solidFill>
              </a:rPr>
              <a:t>che non va!!! </a:t>
            </a:r>
            <a:r>
              <a:rPr lang="it-IT" sz="1600" dirty="0" smtClean="0">
                <a:solidFill>
                  <a:schemeClr val="bg1"/>
                </a:solidFill>
              </a:rPr>
              <a:t>E </a:t>
            </a:r>
            <a:r>
              <a:rPr lang="it-IT" sz="1600" dirty="0">
                <a:solidFill>
                  <a:schemeClr val="bg1"/>
                </a:solidFill>
              </a:rPr>
              <a:t>allora.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Ha </a:t>
            </a:r>
            <a:r>
              <a:rPr lang="it-IT" sz="1600" dirty="0">
                <a:solidFill>
                  <a:schemeClr val="bg1"/>
                </a:solidFill>
              </a:rPr>
              <a:t>due grandi nemici Kirby, </a:t>
            </a:r>
            <a:r>
              <a:rPr lang="it-IT" sz="1600" dirty="0" smtClean="0">
                <a:solidFill>
                  <a:schemeClr val="bg1"/>
                </a:solidFill>
              </a:rPr>
              <a:t>e </a:t>
            </a:r>
            <a:r>
              <a:rPr lang="it-IT" sz="1600" dirty="0">
                <a:solidFill>
                  <a:schemeClr val="bg1"/>
                </a:solidFill>
              </a:rPr>
              <a:t>due piccoli amici Kirby, </a:t>
            </a:r>
            <a:r>
              <a:rPr lang="it-IT" sz="1600" dirty="0" smtClean="0">
                <a:solidFill>
                  <a:schemeClr val="bg1"/>
                </a:solidFill>
              </a:rPr>
              <a:t>due </a:t>
            </a:r>
            <a:r>
              <a:rPr lang="it-IT" sz="1600" dirty="0">
                <a:solidFill>
                  <a:schemeClr val="bg1"/>
                </a:solidFill>
              </a:rPr>
              <a:t>bambini felici con cui gioca </a:t>
            </a:r>
            <a:r>
              <a:rPr lang="it-IT" sz="1600" dirty="0" smtClean="0">
                <a:solidFill>
                  <a:schemeClr val="bg1"/>
                </a:solidFill>
              </a:rPr>
              <a:t>pronto </a:t>
            </a:r>
            <a:r>
              <a:rPr lang="it-IT" sz="1600" dirty="0">
                <a:solidFill>
                  <a:schemeClr val="bg1"/>
                </a:solidFill>
              </a:rPr>
              <a:t>a volare ancora! </a:t>
            </a:r>
            <a:r>
              <a:rPr lang="it-IT" sz="1600" dirty="0" smtClean="0">
                <a:solidFill>
                  <a:schemeClr val="bg1"/>
                </a:solidFill>
              </a:rPr>
              <a:t>Sembra </a:t>
            </a:r>
            <a:r>
              <a:rPr lang="it-IT" sz="1600" dirty="0">
                <a:solidFill>
                  <a:schemeClr val="bg1"/>
                </a:solidFill>
              </a:rPr>
              <a:t>un aspiratore Kirby, </a:t>
            </a:r>
            <a:r>
              <a:rPr lang="it-IT" sz="1600" dirty="0" smtClean="0">
                <a:solidFill>
                  <a:schemeClr val="bg1"/>
                </a:solidFill>
              </a:rPr>
              <a:t>certamente </a:t>
            </a:r>
            <a:r>
              <a:rPr lang="it-IT" sz="1600" dirty="0">
                <a:solidFill>
                  <a:schemeClr val="bg1"/>
                </a:solidFill>
              </a:rPr>
              <a:t>il migliore Kirby, </a:t>
            </a:r>
            <a:r>
              <a:rPr lang="it-IT" sz="1600" dirty="0" smtClean="0">
                <a:solidFill>
                  <a:schemeClr val="bg1"/>
                </a:solidFill>
              </a:rPr>
              <a:t>non </a:t>
            </a:r>
            <a:r>
              <a:rPr lang="it-IT" sz="1600" dirty="0">
                <a:solidFill>
                  <a:schemeClr val="bg1"/>
                </a:solidFill>
              </a:rPr>
              <a:t>commette un errore, </a:t>
            </a:r>
            <a:r>
              <a:rPr lang="it-IT" sz="1600" dirty="0" smtClean="0">
                <a:solidFill>
                  <a:schemeClr val="bg1"/>
                </a:solidFill>
              </a:rPr>
              <a:t>è </a:t>
            </a:r>
            <a:r>
              <a:rPr lang="it-IT" sz="1600" dirty="0">
                <a:solidFill>
                  <a:schemeClr val="bg1"/>
                </a:solidFill>
              </a:rPr>
              <a:t>proprio in 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KIRBY. </a:t>
            </a:r>
            <a:r>
              <a:rPr lang="it-IT" sz="1600" dirty="0" smtClean="0">
                <a:solidFill>
                  <a:schemeClr val="bg1"/>
                </a:solidFill>
              </a:rPr>
              <a:t>Questo </a:t>
            </a:r>
            <a:r>
              <a:rPr lang="it-IT" sz="1600" dirty="0">
                <a:solidFill>
                  <a:schemeClr val="bg1"/>
                </a:solidFill>
              </a:rPr>
              <a:t>è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a:t>
            </a:r>
            <a:r>
              <a:rPr lang="it-IT" sz="1600" dirty="0" smtClean="0">
                <a:solidFill>
                  <a:schemeClr val="bg1"/>
                </a:solidFill>
              </a:rPr>
              <a:t>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a:t>
            </a:r>
          </a:p>
        </p:txBody>
      </p:sp>
    </p:spTree>
    <p:extLst>
      <p:ext uri="{BB962C8B-B14F-4D97-AF65-F5344CB8AC3E}">
        <p14:creationId xmlns:p14="http://schemas.microsoft.com/office/powerpoint/2010/main" val="36309644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173474" y="620688"/>
            <a:ext cx="6797054"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Ares vs Atena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tra questi animali rappresenta Ares?</a:t>
            </a:r>
            <a:endParaRPr lang="it-IT" sz="2000" dirty="0">
              <a:latin typeface="Aharoni" pitchFamily="2" charset="-79"/>
              <a:cs typeface="Aharoni" pitchFamily="2" charset="-79"/>
            </a:endParaRPr>
          </a:p>
        </p:txBody>
      </p:sp>
      <p:sp>
        <p:nvSpPr>
          <p:cNvPr id="16" name="Rettangolo 15">
            <a:hlinkClick r:id="rId5"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7" name="Rettangolo 16">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8" name="Rettangolo 17">
            <a:hlinkClick r:id="rId5"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9" name="Rettangolo 18">
            <a:hlinkClick r:id="rId5"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8186612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1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6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6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fra questi animali rappresenta Ares?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29" name="Rettangolo 28">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0142127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fra questi animali rappresenta Ares?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31" name="Immagin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32" name="Rettangolo 31"/>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33" name="Rettangolo 32">
            <a:hlinkClick r:id="rId9"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34" name="Rettangolo 33">
            <a:hlinkClick r:id="rId9"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35" name="Rettangolo 34">
            <a:hlinkClick r:id="rId10"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36" name="Rettangolo 35">
            <a:hlinkClick r:id="rId9"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5862571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Ares</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411421" cy="1569660"/>
          </a:xfrm>
          <a:prstGeom prst="rect">
            <a:avLst/>
          </a:prstGeom>
          <a:noFill/>
        </p:spPr>
        <p:txBody>
          <a:bodyPr wrap="square" rtlCol="0">
            <a:spAutoFit/>
          </a:bodyPr>
          <a:lstStyle/>
          <a:p>
            <a:r>
              <a:rPr lang="it-IT" sz="2400" dirty="0">
                <a:solidFill>
                  <a:schemeClr val="bg1"/>
                </a:solidFill>
                <a:latin typeface="AR JULIAN" pitchFamily="2" charset="0"/>
              </a:rPr>
              <a:t>Ares che non si stanca mai di combattere, per via del suo amore nella brutalità dei </a:t>
            </a:r>
            <a:r>
              <a:rPr lang="it-IT" sz="2400" dirty="0" smtClean="0">
                <a:solidFill>
                  <a:schemeClr val="bg1"/>
                </a:solidFill>
                <a:latin typeface="AR JULIAN" pitchFamily="2" charset="0"/>
              </a:rPr>
              <a:t>combattimenti.</a:t>
            </a:r>
            <a:endParaRPr lang="it-IT" sz="2400" dirty="0">
              <a:solidFill>
                <a:schemeClr val="bg1"/>
              </a:solidFill>
              <a:latin typeface="AR JULIAN" pitchFamily="2" charset="0"/>
            </a:endParaRPr>
          </a:p>
        </p:txBody>
      </p:sp>
      <p:sp>
        <p:nvSpPr>
          <p:cNvPr id="14" name="Indietro o precedente 13">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7"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8"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Differenza tra Ares e Atena</a:t>
            </a:r>
            <a:endParaRPr lang="it-IT" sz="3200" dirty="0">
              <a:solidFill>
                <a:schemeClr val="tx1"/>
              </a:solidFill>
              <a:latin typeface="AR JULIAN" pitchFamily="2" charset="0"/>
            </a:endParaRPr>
          </a:p>
        </p:txBody>
      </p:sp>
      <p:pic>
        <p:nvPicPr>
          <p:cNvPr id="12" name="Immagin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4799" y="4014361"/>
            <a:ext cx="2438400" cy="2438400"/>
          </a:xfrm>
          <a:prstGeom prst="rect">
            <a:avLst/>
          </a:prstGeom>
        </p:spPr>
      </p:pic>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0467" y="1687790"/>
            <a:ext cx="2044456" cy="285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05851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76628421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 </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29" name="Rettangolo 28">
            <a:hlinkClick r:id="rId12"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0" name="Rettangolo 29">
            <a:hlinkClick r:id="rId12"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1" name="Rettangolo 30">
            <a:hlinkClick r:id="rId12"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389306289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40908807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29" name="Rettangolo 28">
            <a:hlinkClick r:id="rId12"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0" name="Rettangolo 29">
            <a:hlinkClick r:id="rId12"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1" name="Rettangolo 30">
            <a:hlinkClick r:id="rId12"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36120873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
        <p:nvSpPr>
          <p:cNvPr id="19" name="CasellaDiTesto 18"/>
          <p:cNvSpPr txBox="1"/>
          <p:nvPr/>
        </p:nvSpPr>
        <p:spPr>
          <a:xfrm>
            <a:off x="1938907"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0391600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9066951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2427854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00555695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927084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24332029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Ares</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8229600" cy="4925144"/>
          </a:xfrm>
        </p:spPr>
        <p:txBody>
          <a:bodyPr/>
          <a:lstStyle/>
          <a:p>
            <a:pPr marL="0" indent="0" algn="just">
              <a:buNone/>
            </a:pPr>
            <a:r>
              <a:rPr lang="it-IT" dirty="0">
                <a:solidFill>
                  <a:schemeClr val="bg1"/>
                </a:solidFill>
              </a:rPr>
              <a:t>Ares nasce da Zeus ed Era in Tracia, nelle regioni più esterne della Grecia. </a:t>
            </a:r>
            <a:r>
              <a:rPr lang="it-IT" dirty="0" smtClean="0">
                <a:solidFill>
                  <a:schemeClr val="bg1"/>
                </a:solidFill>
              </a:rPr>
              <a:t>Inoltre </a:t>
            </a:r>
            <a:r>
              <a:rPr lang="it-IT" dirty="0">
                <a:solidFill>
                  <a:schemeClr val="bg1"/>
                </a:solidFill>
              </a:rPr>
              <a:t>è proprio in Tracia che si rifugia quando viene scoperto a letto con Afrodite. Sua sorella è la dea della discordia </a:t>
            </a:r>
            <a:r>
              <a:rPr lang="it-IT" dirty="0" err="1">
                <a:solidFill>
                  <a:schemeClr val="bg1"/>
                </a:solidFill>
              </a:rPr>
              <a:t>Eris</a:t>
            </a:r>
            <a:r>
              <a:rPr lang="it-IT" dirty="0">
                <a:solidFill>
                  <a:schemeClr val="bg1"/>
                </a:solidFill>
              </a:rPr>
              <a:t>, che però in alcuni testi è anche sua amante</a:t>
            </a:r>
            <a:r>
              <a:rPr lang="it-IT" dirty="0" smtClean="0">
                <a:solidFill>
                  <a:schemeClr val="bg1"/>
                </a:solidFill>
              </a:rPr>
              <a:t>.</a:t>
            </a:r>
          </a:p>
          <a:p>
            <a:pPr marL="0" indent="0" algn="just">
              <a:buNone/>
            </a:pPr>
            <a:r>
              <a:rPr lang="it-IT" dirty="0" smtClean="0">
                <a:solidFill>
                  <a:schemeClr val="bg1"/>
                </a:solidFill>
              </a:rPr>
              <a:t>I suoi animali sacri sono il cinghiale, il cane e l’avvoltoio.</a:t>
            </a:r>
            <a:endParaRPr lang="it-IT" dirty="0">
              <a:solidFill>
                <a:schemeClr val="bg1"/>
              </a:solidFill>
            </a:endParaRPr>
          </a:p>
          <a:p>
            <a:pPr marL="0" lvl="0" indent="0" algn="just">
              <a:buNone/>
            </a:pPr>
            <a:endParaRPr lang="it-IT" sz="2150" dirty="0">
              <a:solidFill>
                <a:srgbClr val="FFFFFF"/>
              </a:solidFill>
            </a:endParaRPr>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7199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9585754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0367" y="592499"/>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5472323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7114"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204648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8799645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8908" y="624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0449075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57236656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745189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10915993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8908"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1349193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032646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Differenza tra Ares ed 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dirty="0">
                <a:solidFill>
                  <a:schemeClr val="bg1"/>
                </a:solidFill>
              </a:rPr>
              <a:t>Atena è considerata dea della guerra come Ares, però c’è un’enorme differenza; Atena è padrona della parte strategica della battaglia, invece Ares, essendo anche fratello di </a:t>
            </a:r>
            <a:r>
              <a:rPr lang="it-IT" dirty="0" err="1">
                <a:solidFill>
                  <a:schemeClr val="bg1"/>
                </a:solidFill>
              </a:rPr>
              <a:t>Eris</a:t>
            </a:r>
            <a:r>
              <a:rPr lang="it-IT" dirty="0">
                <a:solidFill>
                  <a:schemeClr val="bg1"/>
                </a:solidFill>
              </a:rPr>
              <a:t> quindi avendo una parte malvagia in se, è padrone del lato sanguinario della battaglia: delle azione barbariche, dei saccheggiamenti e delle razzie, delle risse e degli scatti improvvisi </a:t>
            </a:r>
            <a:r>
              <a:rPr lang="it-IT" dirty="0" smtClean="0">
                <a:solidFill>
                  <a:schemeClr val="bg1"/>
                </a:solidFill>
              </a:rPr>
              <a:t>d’ira.</a:t>
            </a:r>
            <a:endParaRPr lang="it-IT" dirty="0">
              <a:solidFill>
                <a:schemeClr val="bg1"/>
              </a:solidFill>
            </a:endParaRPr>
          </a:p>
          <a:p>
            <a:pPr marL="0" indent="0">
              <a:buNone/>
            </a:pPr>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389678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669533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19" name="Immagin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0" name="Immagin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17666143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19"/>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3" name="Immagin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556391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3"/>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9"/>
                                        </p:tgtEl>
                                        <p:attrNameLst>
                                          <p:attrName>ppt_w</p:attrName>
                                        </p:attrNameLst>
                                      </p:cBhvr>
                                      <p:tavLst>
                                        <p:tav tm="0">
                                          <p:val>
                                            <p:strVal val="ppt_w"/>
                                          </p:val>
                                        </p:tav>
                                        <p:tav tm="100000">
                                          <p:val>
                                            <p:fltVal val="0"/>
                                          </p:val>
                                        </p:tav>
                                      </p:tavLst>
                                    </p:anim>
                                    <p:anim calcmode="lin" valueType="num">
                                      <p:cBhvr>
                                        <p:cTn id="35" dur="1000"/>
                                        <p:tgtEl>
                                          <p:spTgt spid="19"/>
                                        </p:tgtEl>
                                        <p:attrNameLst>
                                          <p:attrName>ppt_h</p:attrName>
                                        </p:attrNameLst>
                                      </p:cBhvr>
                                      <p:tavLst>
                                        <p:tav tm="0">
                                          <p:val>
                                            <p:strVal val="ppt_h"/>
                                          </p:val>
                                        </p:tav>
                                        <p:tav tm="100000">
                                          <p:val>
                                            <p:fltVal val="0"/>
                                          </p:val>
                                        </p:tav>
                                      </p:tavLst>
                                    </p:anim>
                                    <p:anim calcmode="lin" valueType="num">
                                      <p:cBhvr>
                                        <p:cTn id="36" dur="1000"/>
                                        <p:tgtEl>
                                          <p:spTgt spid="19"/>
                                        </p:tgtEl>
                                        <p:attrNameLst>
                                          <p:attrName>style.rotation</p:attrName>
                                        </p:attrNameLst>
                                      </p:cBhvr>
                                      <p:tavLst>
                                        <p:tav tm="0">
                                          <p:val>
                                            <p:fltVal val="0"/>
                                          </p:val>
                                        </p:tav>
                                        <p:tav tm="100000">
                                          <p:val>
                                            <p:fltVal val="90"/>
                                          </p:val>
                                        </p:tav>
                                      </p:tavLst>
                                    </p:anim>
                                    <p:animEffect transition="out" filter="fade">
                                      <p:cBhvr>
                                        <p:cTn id="37" dur="1000"/>
                                        <p:tgtEl>
                                          <p:spTgt spid="19"/>
                                        </p:tgtEl>
                                      </p:cBhvr>
                                    </p:animEffect>
                                    <p:set>
                                      <p:cBhvr>
                                        <p:cTn id="38" dur="1" fill="hold">
                                          <p:stCondLst>
                                            <p:cond delay="999"/>
                                          </p:stCondLst>
                                        </p:cTn>
                                        <p:tgtEl>
                                          <p:spTgt spid="19"/>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642585"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6179865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543468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908771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591350"/>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815093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45952"/>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9065154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751935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45952"/>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31208045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Zeus</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2215991"/>
          </a:xfrm>
          <a:prstGeom prst="rect">
            <a:avLst/>
          </a:prstGeom>
          <a:noFill/>
        </p:spPr>
        <p:txBody>
          <a:bodyPr wrap="square" rtlCol="0">
            <a:spAutoFit/>
          </a:bodyPr>
          <a:lstStyle/>
          <a:p>
            <a:r>
              <a:rPr lang="it-IT" sz="2000" b="1" dirty="0">
                <a:solidFill>
                  <a:schemeClr val="bg1"/>
                </a:solidFill>
                <a:latin typeface="AR JULIAN" pitchFamily="2" charset="0"/>
              </a:rPr>
              <a:t>Egioco= </a:t>
            </a:r>
            <a:r>
              <a:rPr lang="it-IT" sz="2000" dirty="0">
                <a:solidFill>
                  <a:schemeClr val="bg1"/>
                </a:solidFill>
                <a:latin typeface="AR JULIAN" pitchFamily="2" charset="0"/>
              </a:rPr>
              <a:t>deriva da egida che era lo scudo spaventoso, simbolo della tempesta</a:t>
            </a:r>
            <a:r>
              <a:rPr lang="it-IT" sz="2000" dirty="0" smtClean="0">
                <a:solidFill>
                  <a:schemeClr val="bg1"/>
                </a:solidFill>
                <a:latin typeface="AR JULIAN" pitchFamily="2" charset="0"/>
              </a:rPr>
              <a:t>.</a:t>
            </a:r>
            <a:endParaRPr lang="it-IT" sz="2000" b="1" dirty="0">
              <a:solidFill>
                <a:schemeClr val="bg1"/>
              </a:solidFill>
              <a:latin typeface="AR JULIAN" pitchFamily="2" charset="0"/>
            </a:endParaRPr>
          </a:p>
          <a:p>
            <a:r>
              <a:rPr lang="it-IT" sz="2000" b="1" dirty="0">
                <a:solidFill>
                  <a:schemeClr val="bg1"/>
                </a:solidFill>
                <a:latin typeface="AR JULIAN" pitchFamily="2" charset="0"/>
              </a:rPr>
              <a:t>Zeus </a:t>
            </a:r>
            <a:r>
              <a:rPr lang="it-IT" sz="2000" b="1" dirty="0" err="1">
                <a:solidFill>
                  <a:schemeClr val="bg1"/>
                </a:solidFill>
                <a:latin typeface="AR JULIAN" pitchFamily="2" charset="0"/>
              </a:rPr>
              <a:t>Cronide</a:t>
            </a:r>
            <a:r>
              <a:rPr lang="it-IT" sz="2000" b="1" dirty="0">
                <a:solidFill>
                  <a:schemeClr val="bg1"/>
                </a:solidFill>
                <a:latin typeface="AR JULIAN" pitchFamily="2" charset="0"/>
              </a:rPr>
              <a:t>=</a:t>
            </a:r>
            <a:r>
              <a:rPr lang="it-IT" sz="2000" dirty="0">
                <a:solidFill>
                  <a:schemeClr val="bg1"/>
                </a:solidFill>
                <a:latin typeface="AR JULIAN" pitchFamily="2" charset="0"/>
              </a:rPr>
              <a:t> patronimico di Zeus, da suo padre </a:t>
            </a:r>
            <a:r>
              <a:rPr lang="it-IT" sz="2000" dirty="0" smtClean="0">
                <a:solidFill>
                  <a:schemeClr val="bg1"/>
                </a:solidFill>
                <a:latin typeface="AR JULIAN" pitchFamily="2" charset="0"/>
              </a:rPr>
              <a:t>Crono</a:t>
            </a:r>
            <a:endParaRPr lang="it-IT" sz="2000" dirty="0">
              <a:solidFill>
                <a:schemeClr val="bg1"/>
              </a:solidFill>
              <a:latin typeface="AR JULIAN" pitchFamily="2" charset="0"/>
            </a:endParaRPr>
          </a:p>
          <a:p>
            <a:r>
              <a:rPr lang="it-IT" sz="2000" b="1" dirty="0">
                <a:solidFill>
                  <a:schemeClr val="bg1"/>
                </a:solidFill>
                <a:latin typeface="AR JULIAN" pitchFamily="2" charset="0"/>
              </a:rPr>
              <a:t>Zeus </a:t>
            </a:r>
            <a:r>
              <a:rPr lang="it-IT" sz="2000" b="1" dirty="0" err="1">
                <a:solidFill>
                  <a:schemeClr val="bg1"/>
                </a:solidFill>
                <a:latin typeface="AR JULIAN" pitchFamily="2" charset="0"/>
              </a:rPr>
              <a:t>Olympios</a:t>
            </a:r>
            <a:r>
              <a:rPr lang="it-IT" sz="2000" dirty="0">
                <a:solidFill>
                  <a:schemeClr val="bg1"/>
                </a:solidFill>
                <a:latin typeface="AR JULIAN" pitchFamily="2" charset="0"/>
              </a:rPr>
              <a:t> </a:t>
            </a:r>
            <a:r>
              <a:rPr lang="it-IT" sz="2000" b="1" dirty="0">
                <a:solidFill>
                  <a:schemeClr val="bg1"/>
                </a:solidFill>
                <a:latin typeface="AR JULIAN" pitchFamily="2" charset="0"/>
              </a:rPr>
              <a:t>=</a:t>
            </a:r>
            <a:r>
              <a:rPr lang="it-IT" sz="2000" b="1" dirty="0">
                <a:latin typeface="AR JULIAN" pitchFamily="2" charset="0"/>
              </a:rPr>
              <a:t> </a:t>
            </a:r>
            <a:r>
              <a:rPr lang="it-IT" sz="2000" dirty="0">
                <a:solidFill>
                  <a:schemeClr val="bg1"/>
                </a:solidFill>
                <a:latin typeface="AR JULIAN" pitchFamily="2" charset="0"/>
              </a:rPr>
              <a:t>Zeus Olimpio</a:t>
            </a:r>
          </a:p>
          <a:p>
            <a:endParaRPr lang="it-IT" sz="1600" dirty="0"/>
          </a:p>
        </p:txBody>
      </p:sp>
      <p:sp>
        <p:nvSpPr>
          <p:cNvPr id="14" name="Indietro o precedente 13">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7"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8"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Racconti e leggende del dio Zeus</a:t>
            </a:r>
            <a:endParaRPr lang="it-IT" sz="3200" dirty="0">
              <a:solidFill>
                <a:schemeClr val="tx1"/>
              </a:solidFill>
              <a:latin typeface="AR JULIAN" pitchFamily="2" charset="0"/>
            </a:endParaRPr>
          </a:p>
        </p:txBody>
      </p:sp>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182" y="1713121"/>
            <a:ext cx="2119028" cy="278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Immagin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0801" y="4014361"/>
            <a:ext cx="2438400" cy="2438400"/>
          </a:xfrm>
          <a:prstGeom prst="rect">
            <a:avLst/>
          </a:prstGeom>
        </p:spPr>
      </p:pic>
      <p:pic>
        <p:nvPicPr>
          <p:cNvPr id="13" name="Immagin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217849">
            <a:off x="5331974" y="4765242"/>
            <a:ext cx="1349037" cy="1349037"/>
          </a:xfrm>
          <a:prstGeom prst="rect">
            <a:avLst/>
          </a:prstGeom>
        </p:spPr>
      </p:pic>
    </p:spTree>
    <p:extLst>
      <p:ext uri="{BB962C8B-B14F-4D97-AF65-F5344CB8AC3E}">
        <p14:creationId xmlns:p14="http://schemas.microsoft.com/office/powerpoint/2010/main" val="428743249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35017"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5424128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7"/>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6254746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27234" y="624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3709095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4260"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41139623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03133"/>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5538333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784200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9600" dirty="0" err="1" smtClean="0">
                <a:solidFill>
                  <a:schemeClr val="bg1"/>
                </a:solidFill>
              </a:rPr>
              <a:t>Iggy</a:t>
            </a:r>
            <a:r>
              <a:rPr lang="it-IT" sz="9600" dirty="0" smtClean="0">
                <a:solidFill>
                  <a:schemeClr val="bg1"/>
                </a:solidFill>
              </a:rPr>
              <a:t> è </a:t>
            </a:r>
            <a:r>
              <a:rPr lang="it-IT" sz="9600" dirty="0" err="1" smtClean="0">
                <a:solidFill>
                  <a:schemeClr val="bg1"/>
                </a:solidFill>
              </a:rPr>
              <a:t>uN’iDEa</a:t>
            </a:r>
            <a:r>
              <a:rPr lang="it-IT" sz="9600" dirty="0" smtClean="0">
                <a:solidFill>
                  <a:schemeClr val="bg1"/>
                </a:solidFill>
              </a:rPr>
              <a:t> Di </a:t>
            </a:r>
            <a:r>
              <a:rPr lang="it-IT" sz="9600" dirty="0" err="1" smtClean="0">
                <a:solidFill>
                  <a:schemeClr val="bg1"/>
                </a:solidFill>
              </a:rPr>
              <a:t>PiRATA</a:t>
            </a:r>
            <a:r>
              <a:rPr lang="it-IT" sz="9600" dirty="0" smtClean="0">
                <a:solidFill>
                  <a:schemeClr val="bg1"/>
                </a:solidFill>
              </a:rPr>
              <a:t>!</a:t>
            </a:r>
            <a:endParaRPr lang="it-IT" sz="9600" dirty="0">
              <a:solidFill>
                <a:schemeClr val="bg1"/>
              </a:solidFill>
            </a:endParaRPr>
          </a:p>
        </p:txBody>
      </p:sp>
    </p:spTree>
    <p:extLst>
      <p:ext uri="{BB962C8B-B14F-4D97-AF65-F5344CB8AC3E}">
        <p14:creationId xmlns:p14="http://schemas.microsoft.com/office/powerpoint/2010/main" val="10968030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173474" y="620688"/>
            <a:ext cx="6797054"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Zeus vs era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Su quale monte fu </a:t>
            </a:r>
            <a:r>
              <a:rPr lang="it-IT" sz="2000">
                <a:latin typeface="Aharoni" pitchFamily="2" charset="-79"/>
                <a:cs typeface="Aharoni" pitchFamily="2" charset="-79"/>
              </a:rPr>
              <a:t>allevato </a:t>
            </a:r>
            <a:r>
              <a:rPr lang="it-IT" sz="2000" smtClean="0">
                <a:latin typeface="Aharoni" pitchFamily="2" charset="-79"/>
                <a:cs typeface="Aharoni" pitchFamily="2" charset="-79"/>
              </a:rPr>
              <a:t>Zeus?</a:t>
            </a:r>
            <a:endParaRPr lang="it-IT" sz="2000" dirty="0">
              <a:latin typeface="Aharoni" pitchFamily="2" charset="-79"/>
              <a:cs typeface="Aharoni" pitchFamily="2" charset="-79"/>
            </a:endParaRPr>
          </a:p>
        </p:txBody>
      </p:sp>
      <p:sp>
        <p:nvSpPr>
          <p:cNvPr id="16" name="Rettangolo 15">
            <a:hlinkClick r:id="rId6"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7" name="Rettangolo 16">
            <a:hlinkClick r:id="rId7"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8" name="Rettangolo 17">
            <a:hlinkClick r:id="rId6"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9" name="Rettangolo 18">
            <a:hlinkClick r:id="rId6"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4" name="Immagin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spTree>
    <p:extLst>
      <p:ext uri="{BB962C8B-B14F-4D97-AF65-F5344CB8AC3E}">
        <p14:creationId xmlns:p14="http://schemas.microsoft.com/office/powerpoint/2010/main" val="21687416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0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5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5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Su quale monte fu allevato Zeus?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8" name="Rettangolo 27"/>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erano i genitori di Zeus?</a:t>
            </a:r>
          </a:p>
        </p:txBody>
      </p:sp>
      <p:sp>
        <p:nvSpPr>
          <p:cNvPr id="29" name="Rettangolo 28">
            <a:hlinkClick r:id="rId8"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9443191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3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4"/>
                                        </p:tgtEl>
                                        <p:attrNameLst>
                                          <p:attrName>ppt_x</p:attrName>
                                          <p:attrName>ppt_y</p:attrName>
                                        </p:attrNameLst>
                                      </p:cBhvr>
                                      <p:rCtr x="24236" y="-471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Su quale monte fu allevato Zeus?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31" name="Immagin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32" name="Immagin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33" name="Rettangolo 32"/>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erano i genitori di Zeus?</a:t>
            </a:r>
          </a:p>
        </p:txBody>
      </p:sp>
      <p:sp>
        <p:nvSpPr>
          <p:cNvPr id="34" name="Rettangolo 33">
            <a:hlinkClick r:id="rId9"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35" name="Rettangolo 34">
            <a:hlinkClick r:id="rId9"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36" name="Rettangolo 35">
            <a:hlinkClick r:id="rId10"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37" name="Rettangolo 36">
            <a:hlinkClick r:id="rId9"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444186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Zeus</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sz="2400" b="1" dirty="0">
                <a:solidFill>
                  <a:schemeClr val="bg1"/>
                </a:solidFill>
                <a:effectLst>
                  <a:outerShdw blurRad="38100" dist="38100" dir="2700000" algn="tl">
                    <a:srgbClr val="000000">
                      <a:alpha val="43137"/>
                    </a:srgbClr>
                  </a:outerShdw>
                </a:effectLst>
              </a:rPr>
              <a:t>ZEUS</a:t>
            </a:r>
            <a:r>
              <a:rPr lang="it-IT" sz="2400" dirty="0">
                <a:solidFill>
                  <a:schemeClr val="bg1"/>
                </a:solidFill>
              </a:rPr>
              <a:t> è il </a:t>
            </a:r>
            <a:r>
              <a:rPr lang="it-IT" sz="2400" dirty="0" smtClean="0">
                <a:solidFill>
                  <a:schemeClr val="bg1"/>
                </a:solidFill>
              </a:rPr>
              <a:t>sovrano/capo/padre </a:t>
            </a:r>
            <a:r>
              <a:rPr lang="it-IT" sz="2400" dirty="0">
                <a:solidFill>
                  <a:schemeClr val="bg1"/>
                </a:solidFill>
              </a:rPr>
              <a:t>di tutti gli </a:t>
            </a:r>
            <a:r>
              <a:rPr lang="it-IT" sz="2400" dirty="0" smtClean="0">
                <a:solidFill>
                  <a:schemeClr val="bg1"/>
                </a:solidFill>
              </a:rPr>
              <a:t>dei, nonché </a:t>
            </a:r>
            <a:r>
              <a:rPr lang="it-IT" sz="2400" dirty="0">
                <a:solidFill>
                  <a:schemeClr val="bg1"/>
                </a:solidFill>
              </a:rPr>
              <a:t>i</a:t>
            </a:r>
            <a:r>
              <a:rPr lang="it-IT" sz="2400" dirty="0" smtClean="0">
                <a:solidFill>
                  <a:schemeClr val="bg1"/>
                </a:solidFill>
              </a:rPr>
              <a:t>l </a:t>
            </a:r>
            <a:r>
              <a:rPr lang="it-IT" sz="2400" dirty="0">
                <a:solidFill>
                  <a:schemeClr val="bg1"/>
                </a:solidFill>
              </a:rPr>
              <a:t>dio del cielo, dei fenomeni naturali e del tuono.</a:t>
            </a:r>
          </a:p>
          <a:p>
            <a:pPr marL="0" indent="0">
              <a:buNone/>
            </a:pPr>
            <a:r>
              <a:rPr lang="it-IT" sz="2400" dirty="0">
                <a:solidFill>
                  <a:schemeClr val="bg1"/>
                </a:solidFill>
              </a:rPr>
              <a:t>I suoi simboli sono la folgore e </a:t>
            </a:r>
            <a:r>
              <a:rPr lang="it-IT" sz="2400" dirty="0" smtClean="0">
                <a:solidFill>
                  <a:schemeClr val="bg1"/>
                </a:solidFill>
              </a:rPr>
              <a:t>l'aquila</a:t>
            </a:r>
            <a:r>
              <a:rPr lang="it-IT" sz="2400" dirty="0">
                <a:solidFill>
                  <a:schemeClr val="bg1"/>
                </a:solidFill>
              </a:rPr>
              <a:t>.</a:t>
            </a:r>
          </a:p>
          <a:p>
            <a:pPr marL="0" indent="0">
              <a:buNone/>
            </a:pPr>
            <a:r>
              <a:rPr lang="it-IT" sz="2400" dirty="0">
                <a:solidFill>
                  <a:schemeClr val="bg1"/>
                </a:solidFill>
              </a:rPr>
              <a:t>Crono e Rea ebbero dei figli ma tutti furono mangiati dal padre, il quale aveva paura che diventassero più potenti di lui.</a:t>
            </a:r>
          </a:p>
          <a:p>
            <a:pPr marL="0" indent="0">
              <a:buNone/>
            </a:pPr>
            <a:r>
              <a:rPr lang="it-IT" sz="2400" dirty="0">
                <a:solidFill>
                  <a:schemeClr val="bg1"/>
                </a:solidFill>
              </a:rPr>
              <a:t>Quando Rea partorì Zeus, lo diede ad una </a:t>
            </a:r>
            <a:r>
              <a:rPr lang="it-IT" sz="2400" dirty="0" smtClean="0">
                <a:solidFill>
                  <a:schemeClr val="bg1"/>
                </a:solidFill>
              </a:rPr>
              <a:t>ninfa </a:t>
            </a:r>
            <a:r>
              <a:rPr lang="it-IT" sz="2400" dirty="0">
                <a:solidFill>
                  <a:schemeClr val="bg1"/>
                </a:solidFill>
              </a:rPr>
              <a:t>del Monte Ida a Creta e a  Crono diede in pasto una pietra.</a:t>
            </a:r>
          </a:p>
          <a:p>
            <a:pPr marL="0" indent="0">
              <a:buNone/>
            </a:pPr>
            <a:r>
              <a:rPr lang="it-IT" sz="2400" dirty="0">
                <a:solidFill>
                  <a:schemeClr val="bg1"/>
                </a:solidFill>
              </a:rPr>
              <a:t>Quando Zeus divenne adulto, sconfisse il padre e liberò i suoi fratelli: Poseidone, Ade, Era e Demetra, creando il Monte Olimpo e diventando il Padre degli dei.</a:t>
            </a:r>
          </a:p>
          <a:p>
            <a:endParaRPr lang="it-IT" sz="2400" dirty="0">
              <a:solidFill>
                <a:schemeClr val="bg1"/>
              </a:solidFill>
            </a:endParaRPr>
          </a:p>
        </p:txBody>
      </p:sp>
      <p:sp>
        <p:nvSpPr>
          <p:cNvPr id="4" name="Indietro o precedente 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518489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30" name="Rettangolo 29">
            <a:hlinkClick r:id="rId8"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2" name="Rettangolo 31">
            <a:hlinkClick r:id="rId9"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3" name="Rettangolo 32">
            <a:hlinkClick r:id="rId9"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8615914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0" name="Rettangolo 29">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1" name="Rettangolo 30">
            <a:hlinkClick r:id="rId12"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2" name="Rettangolo 31">
            <a:hlinkClick r:id="rId12"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6010757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Crono e Rea</a:t>
            </a:r>
            <a:endParaRPr lang="it-IT" dirty="0">
              <a:solidFill>
                <a:srgbClr val="FFFFFF"/>
              </a:solidFill>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30" name="Rettangolo 29">
            <a:hlinkClick r:id="rId8"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2" name="Rettangolo 31">
            <a:hlinkClick r:id="rId9"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3" name="Rettangolo 32">
            <a:hlinkClick r:id="rId9"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30918708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0" name="Rettangolo 29">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1" name="Rettangolo 30">
            <a:hlinkClick r:id="rId12"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2" name="Rettangolo 31">
            <a:hlinkClick r:id="rId12"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5475812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fulmine</a:t>
            </a:r>
            <a:endParaRPr lang="it-IT" dirty="0">
              <a:latin typeface="Aharoni" pitchFamily="2" charset="-79"/>
              <a:cs typeface="Aharoni" pitchFamily="2" charset="-79"/>
            </a:endParaRPr>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a:t>
            </a:r>
            <a:r>
              <a:rPr lang="it-IT" dirty="0" smtClean="0">
                <a:latin typeface="Aharoni" pitchFamily="2" charset="-79"/>
                <a:cs typeface="Aharoni" pitchFamily="2" charset="-79"/>
              </a:rPr>
              <a:t>folgore</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sp>
        <p:nvSpPr>
          <p:cNvPr id="19" name="CasellaDiTesto 18"/>
          <p:cNvSpPr txBox="1"/>
          <p:nvPr/>
        </p:nvSpPr>
        <p:spPr>
          <a:xfrm>
            <a:off x="1993409" y="592790"/>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3411964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anose="02010803020104030203" pitchFamily="2" charset="-79"/>
                <a:cs typeface="Aharoni" panose="02010803020104030203" pitchFamily="2" charset="-79"/>
              </a:rPr>
              <a:t>Aquila e fulmine</a:t>
            </a:r>
            <a:endParaRPr lang="it-IT" dirty="0">
              <a:latin typeface="Aharoni" panose="02010803020104030203" pitchFamily="2" charset="-79"/>
              <a:cs typeface="Aharoni" panose="02010803020104030203" pitchFamily="2" charset="-79"/>
            </a:endParaRPr>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23573415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34089306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a:t>
            </a:r>
            <a:r>
              <a:rPr lang="it-IT" dirty="0" smtClean="0">
                <a:latin typeface="Aharoni" pitchFamily="2" charset="-79"/>
                <a:cs typeface="Aharoni" pitchFamily="2" charset="-79"/>
              </a:rPr>
              <a:t>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93556825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4085443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37756465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Racconti e leggende del dio Zeus</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ctr">
              <a:buNone/>
            </a:pPr>
            <a:r>
              <a:rPr lang="it-IT" sz="2400" dirty="0">
                <a:solidFill>
                  <a:schemeClr val="bg1"/>
                </a:solidFill>
                <a:latin typeface="AR JULIAN" pitchFamily="2" charset="0"/>
              </a:rPr>
              <a:t>IL POMO DELLA DISCORDIA</a:t>
            </a:r>
          </a:p>
          <a:p>
            <a:pPr marL="0" indent="0" algn="just">
              <a:buNone/>
            </a:pPr>
            <a:r>
              <a:rPr lang="it-IT" sz="2400" dirty="0">
                <a:solidFill>
                  <a:schemeClr val="bg1"/>
                </a:solidFill>
              </a:rPr>
              <a:t>Mentre tutti gli dei stavano festeggiando per il matrimonio di Peleo e Teti, comparve </a:t>
            </a:r>
            <a:r>
              <a:rPr lang="it-IT" sz="2400" dirty="0" err="1">
                <a:solidFill>
                  <a:schemeClr val="bg1"/>
                </a:solidFill>
              </a:rPr>
              <a:t>Eris</a:t>
            </a:r>
            <a:r>
              <a:rPr lang="it-IT" sz="2400" dirty="0">
                <a:solidFill>
                  <a:schemeClr val="bg1"/>
                </a:solidFill>
              </a:rPr>
              <a:t>, la dea della discordia, che gettò sul tavolo una mela d’oro con inciso «Alla più bella».</a:t>
            </a:r>
          </a:p>
          <a:p>
            <a:pPr marL="0" indent="0" algn="just">
              <a:buNone/>
            </a:pPr>
            <a:r>
              <a:rPr lang="it-IT" sz="2400" dirty="0">
                <a:solidFill>
                  <a:schemeClr val="bg1"/>
                </a:solidFill>
              </a:rPr>
              <a:t>Le tre divinità che si contendevano la mela erano Atena, Era e Afrodite. Zeus, per non prendersi la responsabilità, fece scegliere a un comune mortale, Paride.</a:t>
            </a:r>
          </a:p>
          <a:p>
            <a:pPr marL="0" indent="0" algn="just">
              <a:buNone/>
            </a:pPr>
            <a:r>
              <a:rPr lang="it-IT" sz="2400" dirty="0">
                <a:solidFill>
                  <a:schemeClr val="bg1"/>
                </a:solidFill>
              </a:rPr>
              <a:t>Ogni divinità fece una proposta a Paride, il quale scelse quella di Afrodite: avere in sposa Elena, la donna più bella del mondo. Con questa scelta Paride si attirò l’ira di Era e Atena scatenando la guerra di troia raccontata nell’ Iliade.</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317314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19722698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folgore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sp>
        <p:nvSpPr>
          <p:cNvPr id="19" name="CasellaDiTesto 18"/>
          <p:cNvSpPr txBox="1"/>
          <p:nvPr/>
        </p:nvSpPr>
        <p:spPr>
          <a:xfrm>
            <a:off x="2195999" y="603132"/>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8407864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20686"/>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33494104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 Nike</a:t>
            </a:r>
            <a:endParaRPr lang="it-IT" dirty="0">
              <a:solidFill>
                <a:srgbClr val="FFFFFF"/>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8424162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12123"/>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0120828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673981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3" name="Rettangolo 32">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625554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4661177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7045107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6502735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577483"/>
          </a:xfrm>
        </p:spPr>
        <p:txBody>
          <a:bodyPr/>
          <a:lstStyle/>
          <a:p>
            <a:pPr marL="0" indent="0" algn="ctr">
              <a:buNone/>
            </a:pPr>
            <a:r>
              <a:rPr lang="it-IT" sz="4400" dirty="0" smtClean="0">
                <a:solidFill>
                  <a:schemeClr val="bg1"/>
                </a:solidFill>
                <a:latin typeface="AR JULIAN" pitchFamily="2" charset="0"/>
              </a:rPr>
              <a:t>La figura di Zeus</a:t>
            </a:r>
          </a:p>
          <a:p>
            <a:pPr marL="0" indent="0">
              <a:buNone/>
            </a:pPr>
            <a:r>
              <a:rPr lang="it-IT" sz="2400" dirty="0">
                <a:solidFill>
                  <a:schemeClr val="bg1"/>
                </a:solidFill>
              </a:rPr>
              <a:t>Zeus veniva raffigurato seduto su un trono, col viso maestoso e sereno, con una chioma folta, il viso era coperto dalla barba, la fronte era spaziosa, le labbra sottili e gli occhi grandi e buoni. Zeus reggeva nella mano desta una dea Nike, mentre nelle sinistra uno scettro su </a:t>
            </a:r>
            <a:r>
              <a:rPr lang="it-IT" sz="2400" dirty="0" smtClean="0">
                <a:solidFill>
                  <a:schemeClr val="bg1"/>
                </a:solidFill>
              </a:rPr>
              <a:t>cui </a:t>
            </a:r>
            <a:r>
              <a:rPr lang="it-IT" sz="2400" dirty="0">
                <a:solidFill>
                  <a:schemeClr val="bg1"/>
                </a:solidFill>
              </a:rPr>
              <a:t>poggiava l’aquila d’oro.</a:t>
            </a:r>
          </a:p>
          <a:p>
            <a:pPr marL="0" indent="0">
              <a:buNone/>
            </a:pPr>
            <a:r>
              <a:rPr lang="it-IT" sz="2400" dirty="0" smtClean="0">
                <a:solidFill>
                  <a:schemeClr val="bg1"/>
                </a:solidFill>
              </a:rPr>
              <a:t>Così </a:t>
            </a:r>
            <a:r>
              <a:rPr lang="it-IT" sz="2400" dirty="0">
                <a:solidFill>
                  <a:schemeClr val="bg1"/>
                </a:solidFill>
              </a:rPr>
              <a:t>veniva rappresentata l’imponente statua di Zeus, alta 13 metri che si trovava nel suo tempio a Olimpia.</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Rettangolo arrotondato 1">
            <a:hlinkClick r:id="rId4" action="ppaction://hlinksldjump"/>
          </p:cNvPr>
          <p:cNvSpPr/>
          <p:nvPr/>
        </p:nvSpPr>
        <p:spPr>
          <a:xfrm>
            <a:off x="3323357" y="4881312"/>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Zeus</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40584481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3" name="Rettangolo 32">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2441015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26" name="CasellaDiTesto 25"/>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9" name="Immagin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4086630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19"/>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1" name="Immagin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5" name="Immagin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6" name="Immagin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31" name="Rettangolo 30"/>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3" name="Rettangolo 32">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4" name="Rettangolo 33">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5" name="Rettangolo 34">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1884112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6"/>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1"/>
                                        </p:tgtEl>
                                        <p:attrNameLst>
                                          <p:attrName>ppt_w</p:attrName>
                                        </p:attrNameLst>
                                      </p:cBhvr>
                                      <p:tavLst>
                                        <p:tav tm="0">
                                          <p:val>
                                            <p:strVal val="ppt_w"/>
                                          </p:val>
                                        </p:tav>
                                        <p:tav tm="100000">
                                          <p:val>
                                            <p:fltVal val="0"/>
                                          </p:val>
                                        </p:tav>
                                      </p:tavLst>
                                    </p:anim>
                                    <p:anim calcmode="lin" valueType="num">
                                      <p:cBhvr>
                                        <p:cTn id="35" dur="1000"/>
                                        <p:tgtEl>
                                          <p:spTgt spid="21"/>
                                        </p:tgtEl>
                                        <p:attrNameLst>
                                          <p:attrName>ppt_h</p:attrName>
                                        </p:attrNameLst>
                                      </p:cBhvr>
                                      <p:tavLst>
                                        <p:tav tm="0">
                                          <p:val>
                                            <p:strVal val="ppt_h"/>
                                          </p:val>
                                        </p:tav>
                                        <p:tav tm="100000">
                                          <p:val>
                                            <p:fltVal val="0"/>
                                          </p:val>
                                        </p:tav>
                                      </p:tavLst>
                                    </p:anim>
                                    <p:anim calcmode="lin" valueType="num">
                                      <p:cBhvr>
                                        <p:cTn id="36" dur="1000"/>
                                        <p:tgtEl>
                                          <p:spTgt spid="21"/>
                                        </p:tgtEl>
                                        <p:attrNameLst>
                                          <p:attrName>style.rotation</p:attrName>
                                        </p:attrNameLst>
                                      </p:cBhvr>
                                      <p:tavLst>
                                        <p:tav tm="0">
                                          <p:val>
                                            <p:fltVal val="0"/>
                                          </p:val>
                                        </p:tav>
                                        <p:tav tm="100000">
                                          <p:val>
                                            <p:fltVal val="90"/>
                                          </p:val>
                                        </p:tav>
                                      </p:tavLst>
                                    </p:anim>
                                    <p:animEffect transition="out" filter="fade">
                                      <p:cBhvr>
                                        <p:cTn id="37" dur="1000"/>
                                        <p:tgtEl>
                                          <p:spTgt spid="21"/>
                                        </p:tgtEl>
                                      </p:cBhvr>
                                    </p:animEffect>
                                    <p:set>
                                      <p:cBhvr>
                                        <p:cTn id="38" dur="1" fill="hold">
                                          <p:stCondLst>
                                            <p:cond delay="999"/>
                                          </p:stCondLst>
                                        </p:cTn>
                                        <p:tgtEl>
                                          <p:spTgt spid="2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1" grpId="0" animBg="1"/>
      <p:bldP spid="32" grpId="0" animBg="1"/>
      <p:bldP spid="33" grpId="0" animBg="1"/>
      <p:bldP spid="34" grpId="0" animBg="1"/>
      <p:bldP spid="35"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8" name="CasellaDiTesto 17"/>
          <p:cNvSpPr txBox="1"/>
          <p:nvPr/>
        </p:nvSpPr>
        <p:spPr>
          <a:xfrm>
            <a:off x="2190010"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0" name="Immagine 19"/>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2177672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2" presetClass="entr" presetSubtype="4"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6" presetClass="entr" presetSubtype="32"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circle(out)">
                                      <p:cBhvr>
                                        <p:cTn id="57" dur="2000"/>
                                        <p:tgtEl>
                                          <p:spTgt spid="19"/>
                                        </p:tgtEl>
                                      </p:cBhvr>
                                    </p:animEffect>
                                  </p:childTnLst>
                                </p:cTn>
                              </p:par>
                            </p:childTnLst>
                          </p:cTn>
                        </p:par>
                        <p:par>
                          <p:cTn id="58" fill="hold">
                            <p:stCondLst>
                              <p:cond delay="7500"/>
                            </p:stCondLst>
                            <p:childTnLst>
                              <p:par>
                                <p:cTn id="59" presetID="42" presetClass="path" presetSubtype="0" accel="50000" decel="50000" fill="hold" nodeType="afterEffect">
                                  <p:stCondLst>
                                    <p:cond delay="0"/>
                                  </p:stCondLst>
                                  <p:childTnLst>
                                    <p:animMotion origin="layout" path="M 0 0 L 0 0.25 E" pathEditMode="relative" ptsTypes="">
                                      <p:cBhvr>
                                        <p:cTn id="60" dur="2000" fill="hold"/>
                                        <p:tgtEl>
                                          <p:spTgt spid="24"/>
                                        </p:tgtEl>
                                        <p:attrNameLst>
                                          <p:attrName>ppt_x</p:attrName>
                                          <p:attrName>ppt_y</p:attrName>
                                        </p:attrNameLst>
                                      </p:cBhvr>
                                    </p:animMotion>
                                  </p:childTnLst>
                                </p:cTn>
                              </p:par>
                              <p:par>
                                <p:cTn id="61" presetID="10" presetClass="exit" presetSubtype="0" fill="hold" nodeType="with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9002178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a:t>
            </a:r>
            <a:r>
              <a:rPr lang="it-IT" dirty="0" smtClean="0">
                <a:solidFill>
                  <a:schemeClr val="tx1"/>
                </a:solidFill>
                <a:latin typeface="Aharoni" pitchFamily="2" charset="-79"/>
                <a:cs typeface="Aharoni" pitchFamily="2" charset="-79"/>
              </a:rPr>
              <a:t>greco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7515629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97302"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1416244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6"/>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5268801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592790"/>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19474277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2549661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la tua squadra</a:t>
            </a:r>
            <a:endParaRPr lang="it-IT" dirty="0">
              <a:solidFill>
                <a:schemeClr val="bg1"/>
              </a:solidFill>
              <a:latin typeface="AR JULIAN" pitchFamily="2" charset="0"/>
            </a:endParaRPr>
          </a:p>
        </p:txBody>
      </p:sp>
      <p:sp>
        <p:nvSpPr>
          <p:cNvPr id="4" name="Rettangolo 3">
            <a:hlinkClick r:id="rId3" action="ppaction://hlinksldjump"/>
          </p:cNvPr>
          <p:cNvSpPr/>
          <p:nvPr/>
        </p:nvSpPr>
        <p:spPr>
          <a:xfrm>
            <a:off x="971600" y="2060848"/>
            <a:ext cx="3024336" cy="374441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6600" dirty="0" smtClean="0">
                <a:solidFill>
                  <a:schemeClr val="tx1"/>
                </a:solidFill>
                <a:latin typeface="AR JULIAN" pitchFamily="2" charset="0"/>
              </a:rPr>
              <a:t>Achei</a:t>
            </a:r>
            <a:endParaRPr lang="it-IT" dirty="0">
              <a:solidFill>
                <a:schemeClr val="tx1"/>
              </a:solidFill>
              <a:latin typeface="AR JULIAN" pitchFamily="2" charset="0"/>
            </a:endParaRPr>
          </a:p>
        </p:txBody>
      </p:sp>
      <p:sp>
        <p:nvSpPr>
          <p:cNvPr id="5" name="Rettangolo 4">
            <a:hlinkClick r:id="rId4" action="ppaction://hlinksldjump"/>
          </p:cNvPr>
          <p:cNvSpPr/>
          <p:nvPr/>
        </p:nvSpPr>
        <p:spPr>
          <a:xfrm>
            <a:off x="5004048" y="2041578"/>
            <a:ext cx="3024336" cy="374441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6600" dirty="0" smtClean="0">
                <a:solidFill>
                  <a:schemeClr val="tx1"/>
                </a:solidFill>
                <a:latin typeface="AR JULIAN" pitchFamily="2" charset="0"/>
              </a:rPr>
              <a:t>Troiani</a:t>
            </a:r>
            <a:endParaRPr lang="it-IT" sz="6600" dirty="0">
              <a:solidFill>
                <a:schemeClr val="tx1"/>
              </a:solidFill>
              <a:latin typeface="AR JULIAN" pitchFamily="2" charset="0"/>
            </a:endParaRPr>
          </a:p>
        </p:txBody>
      </p:sp>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256" y="4293096"/>
            <a:ext cx="1944216" cy="1944216"/>
          </a:xfrm>
          <a:prstGeom prst="rect">
            <a:avLst/>
          </a:prstGeom>
        </p:spPr>
      </p:pic>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07" y="1617102"/>
            <a:ext cx="1953445" cy="1953445"/>
          </a:xfrm>
          <a:prstGeom prst="rect">
            <a:avLst/>
          </a:prstGeom>
        </p:spPr>
      </p:pic>
    </p:spTree>
    <p:extLst>
      <p:ext uri="{BB962C8B-B14F-4D97-AF65-F5344CB8AC3E}">
        <p14:creationId xmlns:p14="http://schemas.microsoft.com/office/powerpoint/2010/main" val="30684576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8" name="epee 15.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Ettore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Rettangolo arrotondato 10">
            <a:hlinkClick r:id="rId5" action="ppaction://hlinksldjump"/>
          </p:cNvPr>
          <p:cNvSpPr/>
          <p:nvPr/>
        </p:nvSpPr>
        <p:spPr>
          <a:xfrm>
            <a:off x="467544" y="1844824"/>
            <a:ext cx="4896544" cy="8447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a:solidFill>
                  <a:schemeClr val="tx1"/>
                </a:solidFill>
                <a:latin typeface="AR JULIAN" pitchFamily="2" charset="0"/>
              </a:rPr>
              <a:t>Storia del personaggio</a:t>
            </a:r>
          </a:p>
        </p:txBody>
      </p:sp>
      <p:sp>
        <p:nvSpPr>
          <p:cNvPr id="12" name="CasellaDiTesto 11"/>
          <p:cNvSpPr txBox="1"/>
          <p:nvPr/>
        </p:nvSpPr>
        <p:spPr>
          <a:xfrm>
            <a:off x="483291" y="3325341"/>
            <a:ext cx="3960440" cy="3508653"/>
          </a:xfrm>
          <a:prstGeom prst="rect">
            <a:avLst/>
          </a:prstGeom>
          <a:noFill/>
        </p:spPr>
        <p:txBody>
          <a:bodyPr wrap="square" rtlCol="0">
            <a:spAutoFit/>
          </a:bodyPr>
          <a:lstStyle/>
          <a:p>
            <a:pPr marL="342900" indent="-342900">
              <a:buFont typeface="Arial" pitchFamily="34" charset="0"/>
              <a:buChar char="•"/>
            </a:pPr>
            <a:r>
              <a:rPr lang="it-IT" sz="2200" dirty="0" smtClean="0">
                <a:solidFill>
                  <a:schemeClr val="bg1"/>
                </a:solidFill>
                <a:latin typeface="AR JULIAN" pitchFamily="2" charset="0"/>
              </a:rPr>
              <a:t>sterminatore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guerrieri.</a:t>
            </a:r>
          </a:p>
          <a:p>
            <a:pPr marL="342900" indent="-342900">
              <a:buFont typeface="Arial" pitchFamily="34" charset="0"/>
              <a:buChar char="•"/>
            </a:pPr>
            <a:r>
              <a:rPr lang="it-IT" sz="2200" dirty="0" smtClean="0">
                <a:solidFill>
                  <a:schemeClr val="bg1"/>
                </a:solidFill>
                <a:latin typeface="AR JULIAN" pitchFamily="2" charset="0"/>
              </a:rPr>
              <a:t>pastore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popoli/genti/eserciti.</a:t>
            </a:r>
          </a:p>
          <a:p>
            <a:pPr marL="342900" indent="-342900">
              <a:buFont typeface="Arial" pitchFamily="34" charset="0"/>
              <a:buChar char="•"/>
            </a:pPr>
            <a:r>
              <a:rPr lang="it-IT" sz="2200" dirty="0" smtClean="0">
                <a:solidFill>
                  <a:schemeClr val="bg1"/>
                </a:solidFill>
                <a:latin typeface="AR JULIAN" pitchFamily="2" charset="0"/>
              </a:rPr>
              <a:t>domatore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cavalli.</a:t>
            </a:r>
          </a:p>
          <a:p>
            <a:pPr marL="342900" indent="-342900">
              <a:buFont typeface="Arial" pitchFamily="34" charset="0"/>
              <a:buChar char="•"/>
            </a:pPr>
            <a:r>
              <a:rPr lang="it-IT" sz="2200" dirty="0" smtClean="0">
                <a:solidFill>
                  <a:schemeClr val="bg1"/>
                </a:solidFill>
                <a:latin typeface="AR JULIAN" pitchFamily="2" charset="0"/>
              </a:rPr>
              <a:t>elmo lucente.</a:t>
            </a:r>
          </a:p>
          <a:p>
            <a:pPr marL="342900" indent="-342900">
              <a:buFont typeface="Arial" pitchFamily="34" charset="0"/>
              <a:buChar char="•"/>
            </a:pPr>
            <a:r>
              <a:rPr lang="it-IT" sz="2200" dirty="0" smtClean="0">
                <a:solidFill>
                  <a:schemeClr val="bg1"/>
                </a:solidFill>
                <a:latin typeface="AR JULIAN" pitchFamily="2" charset="0"/>
              </a:rPr>
              <a:t>amato </a:t>
            </a:r>
            <a:r>
              <a:rPr lang="it-IT" sz="2200" dirty="0">
                <a:solidFill>
                  <a:schemeClr val="bg1"/>
                </a:solidFill>
                <a:latin typeface="AR JULIAN" pitchFamily="2" charset="0"/>
              </a:rPr>
              <a:t>da </a:t>
            </a:r>
            <a:r>
              <a:rPr lang="it-IT" sz="2200" dirty="0" smtClean="0">
                <a:solidFill>
                  <a:schemeClr val="bg1"/>
                </a:solidFill>
                <a:latin typeface="AR JULIAN" pitchFamily="2" charset="0"/>
              </a:rPr>
              <a:t>Zeus.</a:t>
            </a:r>
          </a:p>
          <a:p>
            <a:pPr marL="342900" indent="-342900">
              <a:buFont typeface="Arial" pitchFamily="34" charset="0"/>
              <a:buChar char="•"/>
            </a:pPr>
            <a:r>
              <a:rPr lang="it-IT" sz="2200" dirty="0" smtClean="0">
                <a:solidFill>
                  <a:schemeClr val="bg1"/>
                </a:solidFill>
                <a:latin typeface="AR JULIAN" pitchFamily="2" charset="0"/>
              </a:rPr>
              <a:t>pari </a:t>
            </a:r>
            <a:r>
              <a:rPr lang="it-IT" sz="2200" dirty="0">
                <a:solidFill>
                  <a:schemeClr val="bg1"/>
                </a:solidFill>
                <a:latin typeface="AR JULIAN" pitchFamily="2" charset="0"/>
              </a:rPr>
              <a:t>a Zeus per </a:t>
            </a:r>
            <a:r>
              <a:rPr lang="it-IT" sz="2200" dirty="0" smtClean="0">
                <a:solidFill>
                  <a:schemeClr val="bg1"/>
                </a:solidFill>
                <a:latin typeface="AR JULIAN" pitchFamily="2" charset="0"/>
              </a:rPr>
              <a:t>saggezza.</a:t>
            </a:r>
          </a:p>
          <a:p>
            <a:pPr marL="342900" indent="-342900">
              <a:buFont typeface="Arial" pitchFamily="34" charset="0"/>
              <a:buChar char="•"/>
            </a:pPr>
            <a:r>
              <a:rPr lang="it-IT" sz="2200" dirty="0" smtClean="0">
                <a:solidFill>
                  <a:schemeClr val="bg1"/>
                </a:solidFill>
                <a:latin typeface="AR JULIAN" pitchFamily="2" charset="0"/>
              </a:rPr>
              <a:t>caro </a:t>
            </a:r>
            <a:r>
              <a:rPr lang="it-IT" sz="2200" dirty="0">
                <a:solidFill>
                  <a:schemeClr val="bg1"/>
                </a:solidFill>
                <a:latin typeface="AR JULIAN" pitchFamily="2" charset="0"/>
              </a:rPr>
              <a:t>a </a:t>
            </a:r>
            <a:r>
              <a:rPr lang="it-IT" sz="2200" dirty="0" smtClean="0">
                <a:solidFill>
                  <a:schemeClr val="bg1"/>
                </a:solidFill>
                <a:latin typeface="AR JULIAN" pitchFamily="2" charset="0"/>
              </a:rPr>
              <a:t>Zeus.</a:t>
            </a:r>
          </a:p>
          <a:p>
            <a:pPr marL="342900" indent="-342900">
              <a:buFont typeface="Arial" pitchFamily="34" charset="0"/>
              <a:buChar char="•"/>
            </a:pPr>
            <a:r>
              <a:rPr lang="it-IT" sz="2200" dirty="0" smtClean="0">
                <a:solidFill>
                  <a:schemeClr val="bg1"/>
                </a:solidFill>
                <a:latin typeface="AR JULIAN" pitchFamily="2" charset="0"/>
              </a:rPr>
              <a:t>simile </a:t>
            </a:r>
            <a:r>
              <a:rPr lang="it-IT" sz="2200" dirty="0">
                <a:solidFill>
                  <a:schemeClr val="bg1"/>
                </a:solidFill>
                <a:latin typeface="AR JULIAN" pitchFamily="2" charset="0"/>
              </a:rPr>
              <a:t>ad Ares.   </a:t>
            </a:r>
          </a:p>
          <a:p>
            <a:pPr marL="342900" indent="-342900">
              <a:buFont typeface="Arial" pitchFamily="34" charset="0"/>
              <a:buChar char="•"/>
            </a:pPr>
            <a:endParaRPr lang="it-IT" sz="2400" dirty="0">
              <a:solidFill>
                <a:schemeClr val="bg1"/>
              </a:solidFill>
              <a:latin typeface="AR JULIAN" pitchFamily="2" charset="0"/>
            </a:endParaRPr>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51920" y="3937992"/>
            <a:ext cx="2438400" cy="2438400"/>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5107" y="1844824"/>
            <a:ext cx="1518281" cy="2651931"/>
          </a:xfrm>
          <a:prstGeom prst="rect">
            <a:avLst/>
          </a:prstGeom>
          <a:ln>
            <a:noFill/>
          </a:ln>
          <a:effectLst>
            <a:softEdge rad="112500"/>
          </a:effectLst>
        </p:spPr>
      </p:pic>
    </p:spTree>
    <p:extLst>
      <p:ext uri="{BB962C8B-B14F-4D97-AF65-F5344CB8AC3E}">
        <p14:creationId xmlns:p14="http://schemas.microsoft.com/office/powerpoint/2010/main" val="203848706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353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13625612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7551460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97302"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43862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6329264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0687"/>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30285431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2186119" y="614054"/>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22297428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dirty="0" smtClean="0">
                <a:solidFill>
                  <a:schemeClr val="bg1"/>
                </a:solidFill>
              </a:rPr>
              <a:t>Boi, erano le 23:44 (credo) quando ho iniziato.</a:t>
            </a:r>
          </a:p>
          <a:p>
            <a:r>
              <a:rPr lang="it-IT" dirty="0" smtClean="0">
                <a:solidFill>
                  <a:schemeClr val="bg1"/>
                </a:solidFill>
              </a:rPr>
              <a:t>Adesso sono le 01:09 e devo copia-incollare Andromaca.</a:t>
            </a:r>
          </a:p>
          <a:p>
            <a:r>
              <a:rPr lang="it-IT" dirty="0" err="1" smtClean="0">
                <a:solidFill>
                  <a:schemeClr val="bg1"/>
                </a:solidFill>
              </a:rPr>
              <a:t>HaLP</a:t>
            </a:r>
            <a:endParaRPr lang="it-IT" dirty="0" smtClean="0">
              <a:solidFill>
                <a:schemeClr val="bg1"/>
              </a:solidFill>
            </a:endParaRPr>
          </a:p>
          <a:p>
            <a:r>
              <a:rPr lang="it-IT" dirty="0" smtClean="0">
                <a:solidFill>
                  <a:schemeClr val="bg1"/>
                </a:solidFill>
              </a:rPr>
              <a:t>Okay, sono le 01:30 e ho appena collegato l’ultima diapositiva. Buonanotte.</a:t>
            </a:r>
          </a:p>
          <a:p>
            <a:r>
              <a:rPr lang="it-IT" smtClean="0">
                <a:solidFill>
                  <a:schemeClr val="bg1"/>
                </a:solidFill>
              </a:rPr>
              <a:t>Scherzo, sono le 01:36 e sono ancora qui.</a:t>
            </a:r>
            <a:endParaRPr lang="it-IT" dirty="0" smtClean="0">
              <a:solidFill>
                <a:schemeClr val="bg1"/>
              </a:solidFill>
            </a:endParaRPr>
          </a:p>
        </p:txBody>
      </p:sp>
    </p:spTree>
    <p:extLst>
      <p:ext uri="{BB962C8B-B14F-4D97-AF65-F5344CB8AC3E}">
        <p14:creationId xmlns:p14="http://schemas.microsoft.com/office/powerpoint/2010/main" val="40303036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9234" y="620688"/>
            <a:ext cx="9262472" cy="2077492"/>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300" dirty="0" smtClean="0">
                <a:latin typeface="Stencil" pitchFamily="82" charset="0"/>
              </a:rPr>
              <a:t>Andromaca vs Ettore</a:t>
            </a:r>
            <a:endParaRPr lang="it-IT" sz="63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significa Andromaca?</a:t>
            </a:r>
            <a:endParaRPr lang="it-IT" sz="2000" dirty="0">
              <a:latin typeface="Aharoni" pitchFamily="2" charset="-79"/>
              <a:cs typeface="Aharoni" pitchFamily="2" charset="-79"/>
            </a:endParaRPr>
          </a:p>
        </p:txBody>
      </p:sp>
      <p:sp>
        <p:nvSpPr>
          <p:cNvPr id="16" name="Rettangolo 15">
            <a:hlinkClick r:id="rId5"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Sposa fedele</a:t>
            </a:r>
            <a:endParaRPr lang="it-IT" dirty="0">
              <a:latin typeface="Aharoni" pitchFamily="2" charset="-79"/>
              <a:cs typeface="Aharoni" pitchFamily="2" charset="-79"/>
            </a:endParaRPr>
          </a:p>
        </p:txBody>
      </p:sp>
      <p:sp>
        <p:nvSpPr>
          <p:cNvPr id="17" name="Rettangolo 16">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Colei che combatte gli uomini</a:t>
            </a:r>
            <a:endParaRPr lang="it-IT" dirty="0">
              <a:latin typeface="Aharoni" pitchFamily="2" charset="-79"/>
              <a:cs typeface="Aharoni" pitchFamily="2" charset="-79"/>
            </a:endParaRPr>
          </a:p>
        </p:txBody>
      </p:sp>
      <p:sp>
        <p:nvSpPr>
          <p:cNvPr id="18" name="Rettangolo 17">
            <a:hlinkClick r:id="rId5"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rammaricato</a:t>
            </a:r>
            <a:endParaRPr lang="it-IT" dirty="0">
              <a:latin typeface="Aharoni" pitchFamily="2" charset="-79"/>
              <a:cs typeface="Aharoni" pitchFamily="2" charset="-79"/>
            </a:endParaRPr>
          </a:p>
        </p:txBody>
      </p:sp>
      <p:sp>
        <p:nvSpPr>
          <p:cNvPr id="19" name="Rettangolo 18">
            <a:hlinkClick r:id="rId5"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modesto</a:t>
            </a:r>
            <a:endParaRPr lang="it-IT" dirty="0">
              <a:latin typeface="Aharoni" pitchFamily="2" charset="-79"/>
              <a:cs typeface="Aharoni" pitchFamily="2" charset="-79"/>
            </a:endParaRPr>
          </a:p>
        </p:txBody>
      </p:sp>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5" name="Immagin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spTree>
    <p:extLst>
      <p:ext uri="{BB962C8B-B14F-4D97-AF65-F5344CB8AC3E}">
        <p14:creationId xmlns:p14="http://schemas.microsoft.com/office/powerpoint/2010/main" val="9289636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4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9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9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significa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Sposa fedele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Colei che combatte gli uomini</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rammaricato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modesto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7" name="Rettangolo 26"/>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28" name="Rettangolo 27">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31" name="Rettangolo 30">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15136833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7" grpId="0" animBg="1"/>
      <p:bldP spid="28" grpId="0" animBg="1"/>
      <p:bldP spid="29" grpId="0" animBg="1"/>
      <p:bldP spid="30" grpId="0" animBg="1"/>
      <p:bldP spid="31"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significa Andromaca?</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Sposa fedele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Colei che combatte gli uomini</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Animo rammaricato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Animo modesto</a:t>
            </a: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31" name="Rettangolo 30"/>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32" name="Rettangolo 31">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33" name="Rettangolo 32">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34" name="Rettangolo 33">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24258095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1" grpId="0" animBg="1"/>
      <p:bldP spid="32" grpId="0" animBg="1"/>
      <p:bldP spid="33" grpId="0" animBg="1"/>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Ettore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844824"/>
            <a:ext cx="8229600" cy="4525963"/>
          </a:xfrm>
        </p:spPr>
        <p:txBody>
          <a:bodyPr/>
          <a:lstStyle/>
          <a:p>
            <a:pPr marL="0" indent="0" algn="just">
              <a:buNone/>
            </a:pPr>
            <a:r>
              <a:rPr lang="it-IT" sz="2000" dirty="0">
                <a:solidFill>
                  <a:schemeClr val="bg1"/>
                </a:solidFill>
                <a:latin typeface="Arial Unicode MS" pitchFamily="34" charset="-128"/>
                <a:ea typeface="Arial Unicode MS" pitchFamily="34" charset="-128"/>
                <a:cs typeface="Arial Unicode MS" pitchFamily="34" charset="-128"/>
              </a:rPr>
              <a:t>Ettore (il cui nome significa “colui che resiste”) era un uomo di cuore, compassionevole e valoroso, ma anche in grado di onorare i nemici; non reagiva mai a parole agli sproni ma con i fatti, alle richieste di aiuto lui rispondeva lottando per cento soldati. Era il più celebre eroe troiano, figlio di Priamo, re di Troia, e di Ecuba. Ettore sarebbe stato il figlio maggiore e legittimo erede della coppia. Secondo alcuni autori minori, invece, l’eroe sarebbe stato figlio di Apollo. Ettore era fratello di Paride. Nonostante le continue delusioni elmo lucente non smise di pensare che suo fratello avesse un po’ di orgoglio e coraggio vero nel cuore, anche se non gli perdonerà mai di aver scelto Elena come sua donna, quasi fosse un capriccio e non vero amore, infatti litigherà con lui sia prima dell’inizio che durante la guerra. Era sposo di Andromaca e padre di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Fra i due sposi vi era rispetto e la moglie cercava di essere utile al marito per quanto poteva.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784244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8873368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4958025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11095762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20046993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sp>
        <p:nvSpPr>
          <p:cNvPr id="19" name="CasellaDiTesto 18"/>
          <p:cNvSpPr txBox="1"/>
          <p:nvPr/>
        </p:nvSpPr>
        <p:spPr>
          <a:xfrm>
            <a:off x="36056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6629645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5363501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7491657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639550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9632687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145843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561836"/>
            <a:ext cx="8229600" cy="4525963"/>
          </a:xfrm>
        </p:spPr>
        <p:txBody>
          <a:bodyPr/>
          <a:lstStyle/>
          <a:p>
            <a:pPr marL="0" indent="0" algn="just">
              <a:buNone/>
            </a:pPr>
            <a:r>
              <a:rPr lang="it-IT" sz="2000" dirty="0" smtClean="0">
                <a:solidFill>
                  <a:schemeClr val="bg1"/>
                </a:solidFill>
                <a:latin typeface="Arial Unicode MS" pitchFamily="34" charset="-128"/>
                <a:ea typeface="Arial Unicode MS" pitchFamily="34" charset="-128"/>
                <a:cs typeface="Arial Unicode MS" pitchFamily="34" charset="-128"/>
              </a:rPr>
              <a:t>Andromaca </a:t>
            </a:r>
            <a:r>
              <a:rPr lang="it-IT" sz="2000" dirty="0">
                <a:solidFill>
                  <a:schemeClr val="bg1"/>
                </a:solidFill>
                <a:latin typeface="Arial Unicode MS" pitchFamily="34" charset="-128"/>
                <a:ea typeface="Arial Unicode MS" pitchFamily="34" charset="-128"/>
                <a:cs typeface="Arial Unicode MS" pitchFamily="34" charset="-128"/>
              </a:rPr>
              <a:t>non riusciva a resistere alla mancanza di notizie dal campo di battaglia, </a:t>
            </a:r>
            <a:r>
              <a:rPr lang="it-IT" sz="2000" dirty="0" err="1">
                <a:solidFill>
                  <a:schemeClr val="bg1"/>
                </a:solidFill>
                <a:latin typeface="Arial Unicode MS" pitchFamily="34" charset="-128"/>
                <a:ea typeface="Arial Unicode MS" pitchFamily="34" charset="-128"/>
                <a:cs typeface="Arial Unicode MS" pitchFamily="34" charset="-128"/>
              </a:rPr>
              <a:t>appene</a:t>
            </a:r>
            <a:r>
              <a:rPr lang="it-IT" sz="2000" dirty="0">
                <a:solidFill>
                  <a:schemeClr val="bg1"/>
                </a:solidFill>
                <a:latin typeface="Arial Unicode MS" pitchFamily="34" charset="-128"/>
                <a:ea typeface="Arial Unicode MS" pitchFamily="34" charset="-128"/>
                <a:cs typeface="Arial Unicode MS" pitchFamily="34" charset="-128"/>
              </a:rPr>
              <a:t> seppe di una delle vittorie da parte degli Achei, infatti, cercò di raggiungere il marito sperando di vederlo ancora in vita. </a:t>
            </a:r>
            <a:r>
              <a:rPr lang="it-IT" sz="2000" dirty="0" smtClean="0">
                <a:solidFill>
                  <a:schemeClr val="bg1"/>
                </a:solidFill>
                <a:latin typeface="Arial Unicode MS" pitchFamily="34" charset="-128"/>
                <a:ea typeface="Arial Unicode MS" pitchFamily="34" charset="-128"/>
                <a:cs typeface="Arial Unicode MS" pitchFamily="34" charset="-128"/>
              </a:rPr>
              <a:t>Nell’Iliade </a:t>
            </a:r>
            <a:r>
              <a:rPr lang="it-IT" sz="2000" dirty="0">
                <a:solidFill>
                  <a:schemeClr val="bg1"/>
                </a:solidFill>
                <a:latin typeface="Arial Unicode MS" pitchFamily="34" charset="-128"/>
                <a:ea typeface="Arial Unicode MS" pitchFamily="34" charset="-128"/>
                <a:cs typeface="Arial Unicode MS" pitchFamily="34" charset="-128"/>
              </a:rPr>
              <a:t>Ettore è il co-protagonista del poema. Partecipò alla guerra di Troia come capo dell’esercito troiano e fu il principale difensore della città, prima di essere ucciso da Achille. Protetto da Ares, sconfisse ed uccise numerosi eroi greci, tra cui Patroclo (il miglior amico di Achille). In preda al dolore per la morte dell’amico, Achille sfidò Ettore in duello inseguendolo per tre volte intorno alle mura di Troia, e lo uccise; quindi legò il cadavere al suo carro e lo trascinò fino all’accampamento greco. Nell’Eneide Ettore compare in sogno ad Enea la notte in cui Troia viene conquistata, per avvisarlo del pericolo. Il pastore di popoli apparse per la prima volta nel libro II alla testa dell’esercito troiano. Famoso è il suo addio alla moglie e al figlio nel libro VI. Ettore compare nei libri: VI (l’incontro di Ettore e Andromaca), VII (Duello tra Ettore e Aiace), XXII (L’uccisione di Ettore) e XXIV (Il riscatto di Ettore). Il poema stesso si conclude con il verso 804 del XXIV ancora nominandolo.</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arrotondato 4">
            <a:hlinkClick r:id="rId4" action="ppaction://hlinksldjump"/>
          </p:cNvPr>
          <p:cNvSpPr/>
          <p:nvPr/>
        </p:nvSpPr>
        <p:spPr>
          <a:xfrm>
            <a:off x="6732240" y="5877272"/>
            <a:ext cx="2016224" cy="73223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Ettore</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13481111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0737079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sp>
        <p:nvSpPr>
          <p:cNvPr id="19" name="CasellaDiTesto 18"/>
          <p:cNvSpPr txBox="1"/>
          <p:nvPr/>
        </p:nvSpPr>
        <p:spPr>
          <a:xfrm>
            <a:off x="137045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41401721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056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6240987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0954426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0561" y="620687"/>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16946020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0424592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2294643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5278253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5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7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8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2355"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8447056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2447232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Andromaca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Rettangolo arrotondato 10">
            <a:hlinkClick r:id="rId5" action="ppaction://hlinksldjump"/>
          </p:cNvPr>
          <p:cNvSpPr/>
          <p:nvPr/>
        </p:nvSpPr>
        <p:spPr>
          <a:xfrm>
            <a:off x="467544" y="1844824"/>
            <a:ext cx="4896544" cy="8447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a:solidFill>
                  <a:schemeClr val="tx1"/>
                </a:solidFill>
                <a:latin typeface="AR JULIAN" pitchFamily="2" charset="0"/>
              </a:rPr>
              <a:t>Storia del personaggio</a:t>
            </a:r>
          </a:p>
        </p:txBody>
      </p:sp>
      <p:sp>
        <p:nvSpPr>
          <p:cNvPr id="12" name="CasellaDiTesto 11"/>
          <p:cNvSpPr txBox="1"/>
          <p:nvPr/>
        </p:nvSpPr>
        <p:spPr>
          <a:xfrm>
            <a:off x="483291" y="3325341"/>
            <a:ext cx="3960440" cy="461665"/>
          </a:xfrm>
          <a:prstGeom prst="rect">
            <a:avLst/>
          </a:prstGeom>
          <a:noFill/>
        </p:spPr>
        <p:txBody>
          <a:bodyPr wrap="square" rtlCol="0">
            <a:spAutoFit/>
          </a:bodyPr>
          <a:lstStyle/>
          <a:p>
            <a:pPr marL="342900" indent="-342900">
              <a:buFont typeface="Arial" pitchFamily="34" charset="0"/>
              <a:buChar char="•"/>
            </a:pPr>
            <a:r>
              <a:rPr lang="it-IT" sz="2400" dirty="0" smtClean="0">
                <a:solidFill>
                  <a:schemeClr val="bg1"/>
                </a:solidFill>
                <a:latin typeface="AR JULIAN" pitchFamily="2" charset="0"/>
              </a:rPr>
              <a:t>Euripide</a:t>
            </a:r>
            <a:endParaRPr lang="it-IT" sz="2400" dirty="0">
              <a:solidFill>
                <a:schemeClr val="bg1"/>
              </a:solidFill>
              <a:latin typeface="AR JULIAN" pitchFamily="2" charset="0"/>
            </a:endParaRPr>
          </a:p>
        </p:txBody>
      </p:sp>
      <p:pic>
        <p:nvPicPr>
          <p:cNvPr id="14" name="Immagine 13" descr="https://upload.wikimedia.org/wikipedia/commons/thumb/5/5a/Jacques-Louis_David-_Andromache_Mourning_Hector.JPG/220px-Jacques-Louis_David-_Andromache_Mourning_Hector.JPG"/>
          <p:cNvPicPr/>
          <p:nvPr/>
        </p:nvPicPr>
        <p:blipFill>
          <a:blip r:embed="rId6">
            <a:extLst>
              <a:ext uri="{28A0092B-C50C-407E-A947-70E740481C1C}">
                <a14:useLocalDpi xmlns:a14="http://schemas.microsoft.com/office/drawing/2010/main" val="0"/>
              </a:ext>
            </a:extLst>
          </a:blip>
          <a:srcRect/>
          <a:stretch>
            <a:fillRect/>
          </a:stretch>
        </p:blipFill>
        <p:spPr bwMode="auto">
          <a:xfrm>
            <a:off x="5868144" y="1810628"/>
            <a:ext cx="1863044" cy="2660679"/>
          </a:xfrm>
          <a:prstGeom prst="rect">
            <a:avLst/>
          </a:prstGeom>
          <a:ln>
            <a:noFill/>
          </a:ln>
          <a:effectLst>
            <a:softEdge rad="112500"/>
          </a:effectLst>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29744" y="4077072"/>
            <a:ext cx="2438400" cy="2438400"/>
          </a:xfrm>
          <a:prstGeom prst="rect">
            <a:avLst/>
          </a:prstGeom>
        </p:spPr>
      </p:pic>
    </p:spTree>
    <p:extLst>
      <p:ext uri="{BB962C8B-B14F-4D97-AF65-F5344CB8AC3E}">
        <p14:creationId xmlns:p14="http://schemas.microsoft.com/office/powerpoint/2010/main" val="6279880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1919981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26" name="CasellaDiTesto 25"/>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7" name="Immagin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0" name="Immagin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6398395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19"/>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circle(out)">
                                      <p:cBhvr>
                                        <p:cTn id="6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1" name="Immagin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2" name="Rettangolo 21"/>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27" name="Rettangolo 26">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28" name="Rettangolo 27">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29" name="Rettangolo 28">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9018953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2" grpId="0" animBg="1"/>
      <p:bldP spid="23" grpId="0" animBg="1"/>
      <p:bldP spid="27" grpId="0" animBg="1"/>
      <p:bldP spid="28" grpId="0" animBg="1"/>
      <p:bldP spid="29"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8" name="CasellaDiTesto 17"/>
          <p:cNvSpPr txBox="1"/>
          <p:nvPr/>
        </p:nvSpPr>
        <p:spPr>
          <a:xfrm>
            <a:off x="1372246" y="620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2514715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circle(out)">
                                      <p:cBhvr>
                                        <p:cTn id="6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068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1230480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13764"/>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1009817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5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7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8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068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2475759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592499"/>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3466069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24209525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24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5884753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Andromaca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844824"/>
            <a:ext cx="8229600" cy="4525963"/>
          </a:xfrm>
        </p:spPr>
        <p:txBody>
          <a:bodyPr/>
          <a:lstStyle/>
          <a:p>
            <a:pPr marL="0" indent="0" algn="just">
              <a:buNone/>
            </a:pPr>
            <a:r>
              <a:rPr lang="it-IT" sz="2000" dirty="0">
                <a:solidFill>
                  <a:schemeClr val="bg1"/>
                </a:solidFill>
                <a:latin typeface="Arial Unicode MS" pitchFamily="34" charset="-128"/>
                <a:ea typeface="Arial Unicode MS" pitchFamily="34" charset="-128"/>
                <a:cs typeface="Arial Unicode MS" pitchFamily="34" charset="-128"/>
              </a:rPr>
              <a:t>Andromaca ("colei che combatte gli uomini") è un personaggio della mitologia greca, figlia del re di, moglie di Ettore. I miti e la tradizione hanno delineato un ritratto sconsolato, rammaricato ed eternamente perseguitato di Andromaca, una figura toccante per essere destinata a perdere tutti i suoi cari. Andromaca fu rapita e portata a Troia per dare un erede ad Ettore: era stata dunque costretta a sposarlo contro la sua volontà, ma col tempo se ne innamorò. La coppia ebbe un figlio, chiamato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o </a:t>
            </a:r>
            <a:r>
              <a:rPr lang="it-IT" sz="2000" dirty="0" err="1">
                <a:solidFill>
                  <a:schemeClr val="bg1"/>
                </a:solidFill>
                <a:latin typeface="Arial Unicode MS" pitchFamily="34" charset="-128"/>
                <a:ea typeface="Arial Unicode MS" pitchFamily="34" charset="-128"/>
                <a:cs typeface="Arial Unicode MS" pitchFamily="34" charset="-128"/>
              </a:rPr>
              <a:t>Scamandrio</a:t>
            </a:r>
            <a:r>
              <a:rPr lang="it-IT" sz="2000" dirty="0">
                <a:solidFill>
                  <a:schemeClr val="bg1"/>
                </a:solidFill>
                <a:latin typeface="Arial Unicode MS" pitchFamily="34" charset="-128"/>
                <a:ea typeface="Arial Unicode MS" pitchFamily="34" charset="-128"/>
                <a:cs typeface="Arial Unicode MS" pitchFamily="34" charset="-128"/>
              </a:rPr>
              <a:t>. Dopo l'uccisione del marito Ettore e del figlio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Andromaca viene fatta prigioniera da Neottolemo, re dell'Epiro e figlio di Achille. Dopo aver avuto un figlio (chiamato Molosso) con il re, Andromaca incorre nella gelosia di Ermione, sposa di Neottolemo. Costretta a fuggire con il figlio, si rifugia nel tempio di Teti. Una schiava informa Andromaca del pericolo che corre, dato che Menelao, padre di Ermione, è partito alla sua ricerca con l'intenzione di ucciderla.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87098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8464"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40997570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2"/>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8355"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25361362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582977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2480526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57786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6661954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253163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rgbClr val="FFFFFF">
                    <a:lumMod val="50000"/>
                  </a:srgbClr>
                </a:solidFill>
              </a:rPr>
              <a:t>1</a:t>
            </a:r>
            <a:endParaRPr lang="en-US" sz="7200" dirty="0">
              <a:solidFill>
                <a:srgbClr val="FFFFFF">
                  <a:lumMod val="50000"/>
                </a:srgb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rgbClr val="FFFFFF">
                    <a:lumMod val="50000"/>
                  </a:srgbClr>
                </a:solidFill>
              </a:rPr>
              <a:t>2</a:t>
            </a:r>
            <a:endParaRPr lang="en-US" sz="6600" dirty="0">
              <a:solidFill>
                <a:srgbClr val="FFFFFF">
                  <a:lumMod val="50000"/>
                </a:srgb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rgbClr val="FFFFFF">
                    <a:lumMod val="50000"/>
                  </a:srgbClr>
                </a:solidFill>
              </a:rPr>
              <a:t>3</a:t>
            </a:r>
            <a:endParaRPr lang="en-US" sz="6000" dirty="0">
              <a:solidFill>
                <a:srgbClr val="FFFFFF">
                  <a:lumMod val="50000"/>
                </a:srgbClr>
              </a:solidFill>
            </a:endParaRPr>
          </a:p>
        </p:txBody>
      </p:sp>
      <p:pic>
        <p:nvPicPr>
          <p:cNvPr id="26" name="Immagin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06614" y="1962924"/>
            <a:ext cx="2011288" cy="2011288"/>
          </a:xfrm>
          <a:prstGeom prst="rect">
            <a:avLst/>
          </a:prstGeom>
        </p:spPr>
      </p:pic>
      <p:sp>
        <p:nvSpPr>
          <p:cNvPr id="55" name="Personalizzato 54">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solidFill>
                  <a:srgbClr val="FFFFFF"/>
                </a:solidFill>
                <a:latin typeface="AR JULIAN" pitchFamily="2" charset="0"/>
              </a:rPr>
              <a:t>Avanti</a:t>
            </a:r>
          </a:p>
        </p:txBody>
      </p:sp>
    </p:spTree>
    <p:extLst>
      <p:ext uri="{BB962C8B-B14F-4D97-AF65-F5344CB8AC3E}">
        <p14:creationId xmlns:p14="http://schemas.microsoft.com/office/powerpoint/2010/main" val="325933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548368" y="2227648"/>
            <a:ext cx="2083296" cy="2083296"/>
          </a:xfrm>
          <a:prstGeom prst="rect">
            <a:avLst/>
          </a:prstGeom>
        </p:spPr>
      </p:pic>
    </p:spTree>
    <p:extLst>
      <p:ext uri="{BB962C8B-B14F-4D97-AF65-F5344CB8AC3E}">
        <p14:creationId xmlns:p14="http://schemas.microsoft.com/office/powerpoint/2010/main" val="30296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553" y="2070206"/>
            <a:ext cx="2083296" cy="2083296"/>
          </a:xfrm>
          <a:prstGeom prst="rect">
            <a:avLst/>
          </a:prstGeom>
        </p:spPr>
      </p:pic>
    </p:spTree>
    <p:extLst>
      <p:ext uri="{BB962C8B-B14F-4D97-AF65-F5344CB8AC3E}">
        <p14:creationId xmlns:p14="http://schemas.microsoft.com/office/powerpoint/2010/main" val="316180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177597" y="1916832"/>
            <a:ext cx="1969735" cy="1969735"/>
          </a:xfrm>
          <a:prstGeom prst="rect">
            <a:avLst/>
          </a:prstGeom>
        </p:spPr>
      </p:pic>
    </p:spTree>
    <p:extLst>
      <p:ext uri="{BB962C8B-B14F-4D97-AF65-F5344CB8AC3E}">
        <p14:creationId xmlns:p14="http://schemas.microsoft.com/office/powerpoint/2010/main" val="144778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6" name="Avanti o successivo 5">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Segnaposto contenuto 2"/>
          <p:cNvSpPr txBox="1">
            <a:spLocks/>
          </p:cNvSpPr>
          <p:nvPr/>
        </p:nvSpPr>
        <p:spPr bwMode="auto">
          <a:xfrm>
            <a:off x="467544" y="561836"/>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buFontTx/>
              <a:buNone/>
            </a:pPr>
            <a:r>
              <a:rPr lang="it-IT" sz="2000" dirty="0" smtClean="0">
                <a:solidFill>
                  <a:schemeClr val="bg1"/>
                </a:solidFill>
                <a:latin typeface="Arial Unicode MS" pitchFamily="34" charset="-128"/>
                <a:ea typeface="Arial Unicode MS" pitchFamily="34" charset="-128"/>
                <a:cs typeface="Arial Unicode MS" pitchFamily="34" charset="-128"/>
              </a:rPr>
              <a:t>Andromaca invia una schiava con un messaggio di aiuto per l'anziano re Peleo, nonno di Neottolemo e fa nascondere suo figlio presso degli amici. In questo momento arriva Ermione e accusa Andromaca di essere la causa della sua sterilità e, di conseguenza, dell'odio che suo marito le porta. Andromaca replica che la ragione di questo odio non dipende che dall'orgoglio di Ermione e dalle sue gelosie. Ermione, col fine di ucciderla, istiga Andromaca ad uscire dal recinto sacro. Menelao appare con il figlio di Andromaca e questa, per salvare la vita di Molosso, finalmente esce allo scoperto e viene catturata. Arriva l'anziano Peleo, che prende le difese di Andromaca e di suo figlio. Ne scaturisce una discussione con Menelao, al quale rimprovera di essersi lasciato rubare una poco di buono come Elena e di aver scatenato per lei una guerra, di cui molte famiglie greche ancora portano il lutto. Menelao risponde che Andromaca è, a conti fatti, moglie di Ettore. Ma Peleo libera le mani di Andromaca dai legacci che le stringono e Menelao, lungi dall'impedirglielo, annuncia la sua partenza per Sparta, promettendo però di ritornare quando Neottolemo sarà in casa per potergli chiedere di castigare Andromaca.</a:t>
            </a:r>
            <a:endParaRPr lang="it-IT" sz="2000" dirty="0">
              <a:solidFill>
                <a:schemeClr val="bg1"/>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3379713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352800" y="1994538"/>
            <a:ext cx="1998876" cy="1998876"/>
          </a:xfrm>
          <a:prstGeom prst="rect">
            <a:avLst/>
          </a:prstGeom>
        </p:spPr>
      </p:pic>
    </p:spTree>
    <p:extLst>
      <p:ext uri="{BB962C8B-B14F-4D97-AF65-F5344CB8AC3E}">
        <p14:creationId xmlns:p14="http://schemas.microsoft.com/office/powerpoint/2010/main" val="149118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334571" y="2004475"/>
            <a:ext cx="1969735" cy="1969735"/>
          </a:xfrm>
          <a:prstGeom prst="rect">
            <a:avLst/>
          </a:prstGeom>
        </p:spPr>
      </p:pic>
    </p:spTree>
    <p:extLst>
      <p:ext uri="{BB962C8B-B14F-4D97-AF65-F5344CB8AC3E}">
        <p14:creationId xmlns:p14="http://schemas.microsoft.com/office/powerpoint/2010/main" val="414146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598" y="1971819"/>
            <a:ext cx="1969734" cy="1969734"/>
          </a:xfrm>
          <a:prstGeom prst="rect">
            <a:avLst/>
          </a:prstGeom>
        </p:spPr>
      </p:pic>
    </p:spTree>
    <p:extLst>
      <p:ext uri="{BB962C8B-B14F-4D97-AF65-F5344CB8AC3E}">
        <p14:creationId xmlns:p14="http://schemas.microsoft.com/office/powerpoint/2010/main" val="265952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294571" y="2060848"/>
            <a:ext cx="1795264" cy="1795264"/>
          </a:xfrm>
          <a:prstGeom prst="rect">
            <a:avLst/>
          </a:prstGeom>
        </p:spPr>
      </p:pic>
    </p:spTree>
    <p:extLst>
      <p:ext uri="{BB962C8B-B14F-4D97-AF65-F5344CB8AC3E}">
        <p14:creationId xmlns:p14="http://schemas.microsoft.com/office/powerpoint/2010/main" val="2663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72839" y="2060848"/>
            <a:ext cx="1857778" cy="1857778"/>
          </a:xfrm>
          <a:prstGeom prst="rect">
            <a:avLst/>
          </a:prstGeom>
        </p:spPr>
      </p:pic>
    </p:spTree>
    <p:extLst>
      <p:ext uri="{BB962C8B-B14F-4D97-AF65-F5344CB8AC3E}">
        <p14:creationId xmlns:p14="http://schemas.microsoft.com/office/powerpoint/2010/main" val="39485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4152" y="1916832"/>
            <a:ext cx="1969734" cy="1969734"/>
          </a:xfrm>
          <a:prstGeom prst="rect">
            <a:avLst/>
          </a:prstGeom>
        </p:spPr>
      </p:pic>
    </p:spTree>
    <p:extLst>
      <p:ext uri="{BB962C8B-B14F-4D97-AF65-F5344CB8AC3E}">
        <p14:creationId xmlns:p14="http://schemas.microsoft.com/office/powerpoint/2010/main" val="283160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magin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362063" y="2636912"/>
            <a:ext cx="2438400" cy="2438400"/>
          </a:xfrm>
          <a:prstGeom prst="rect">
            <a:avLst/>
          </a:prstGeom>
        </p:spPr>
      </p:pic>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3"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spTree>
    <p:extLst>
      <p:ext uri="{BB962C8B-B14F-4D97-AF65-F5344CB8AC3E}">
        <p14:creationId xmlns:p14="http://schemas.microsoft.com/office/powerpoint/2010/main" val="416184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203848" y="2582438"/>
            <a:ext cx="2785528" cy="2785528"/>
          </a:xfrm>
          <a:prstGeom prst="rect">
            <a:avLst/>
          </a:prstGeom>
        </p:spPr>
      </p:pic>
    </p:spTree>
    <p:extLst>
      <p:ext uri="{BB962C8B-B14F-4D97-AF65-F5344CB8AC3E}">
        <p14:creationId xmlns:p14="http://schemas.microsoft.com/office/powerpoint/2010/main" val="230985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337994"/>
            <a:ext cx="2870962" cy="2870962"/>
          </a:xfrm>
          <a:prstGeom prst="rect">
            <a:avLst/>
          </a:prstGeom>
        </p:spPr>
      </p:pic>
    </p:spTree>
    <p:extLst>
      <p:ext uri="{BB962C8B-B14F-4D97-AF65-F5344CB8AC3E}">
        <p14:creationId xmlns:p14="http://schemas.microsoft.com/office/powerpoint/2010/main" val="25476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771800" y="2087854"/>
            <a:ext cx="2807580" cy="2807580"/>
          </a:xfrm>
          <a:prstGeom prst="rect">
            <a:avLst/>
          </a:prstGeom>
        </p:spPr>
      </p:pic>
    </p:spTree>
    <p:extLst>
      <p:ext uri="{BB962C8B-B14F-4D97-AF65-F5344CB8AC3E}">
        <p14:creationId xmlns:p14="http://schemas.microsoft.com/office/powerpoint/2010/main" val="11359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Segnaposto contenuto 1"/>
          <p:cNvSpPr>
            <a:spLocks noGrp="1"/>
          </p:cNvSpPr>
          <p:nvPr>
            <p:ph idx="1"/>
          </p:nvPr>
        </p:nvSpPr>
        <p:spPr>
          <a:xfrm>
            <a:off x="359532" y="598596"/>
            <a:ext cx="8352928" cy="4525963"/>
          </a:xfrm>
        </p:spPr>
        <p:txBody>
          <a:bodyPr/>
          <a:lstStyle/>
          <a:p>
            <a:pPr marL="0" indent="0">
              <a:spcBef>
                <a:spcPts val="0"/>
              </a:spcBef>
              <a:buNone/>
            </a:pPr>
            <a:r>
              <a:rPr lang="it-IT" sz="2000" dirty="0">
                <a:solidFill>
                  <a:schemeClr val="bg1"/>
                </a:solidFill>
              </a:rPr>
              <a:t>Ermione, tra la partenza del padre e il timore di </a:t>
            </a:r>
            <a:r>
              <a:rPr lang="it-IT" sz="2000" dirty="0" smtClean="0">
                <a:solidFill>
                  <a:schemeClr val="bg1"/>
                </a:solidFill>
              </a:rPr>
              <a:t>essere</a:t>
            </a:r>
          </a:p>
          <a:p>
            <a:pPr marL="0" indent="0">
              <a:spcBef>
                <a:spcPts val="0"/>
              </a:spcBef>
              <a:buNone/>
            </a:pPr>
            <a:r>
              <a:rPr lang="it-IT" sz="2000" dirty="0" smtClean="0">
                <a:solidFill>
                  <a:schemeClr val="bg1"/>
                </a:solidFill>
              </a:rPr>
              <a:t>ripudiata </a:t>
            </a:r>
            <a:r>
              <a:rPr lang="it-IT" sz="2000" dirty="0">
                <a:solidFill>
                  <a:schemeClr val="bg1"/>
                </a:solidFill>
              </a:rPr>
              <a:t>una volta che Neottolemo saprà del suo tentativo di eliminare Andromaca, cerca di togliersi la </a:t>
            </a:r>
            <a:r>
              <a:rPr lang="it-IT" sz="2000" dirty="0" smtClean="0">
                <a:solidFill>
                  <a:schemeClr val="bg1"/>
                </a:solidFill>
              </a:rPr>
              <a:t>vita. A </a:t>
            </a:r>
            <a:r>
              <a:rPr lang="it-IT" sz="2000" dirty="0">
                <a:solidFill>
                  <a:schemeClr val="bg1"/>
                </a:solidFill>
              </a:rPr>
              <a:t>questo punto arriva Oreste, figlio di Agamennone e </a:t>
            </a:r>
            <a:r>
              <a:rPr lang="it-IT" sz="2000" dirty="0" err="1">
                <a:solidFill>
                  <a:schemeClr val="bg1"/>
                </a:solidFill>
              </a:rPr>
              <a:t>Clitennestra</a:t>
            </a:r>
            <a:r>
              <a:rPr lang="it-IT" sz="2000" dirty="0">
                <a:solidFill>
                  <a:schemeClr val="bg1"/>
                </a:solidFill>
              </a:rPr>
              <a:t>, che si dirige all'oracolo di </a:t>
            </a:r>
            <a:r>
              <a:rPr lang="it-IT" sz="2000" dirty="0" err="1">
                <a:solidFill>
                  <a:schemeClr val="bg1"/>
                </a:solidFill>
              </a:rPr>
              <a:t>Dodona</a:t>
            </a:r>
            <a:r>
              <a:rPr lang="it-IT" sz="2000" dirty="0">
                <a:solidFill>
                  <a:schemeClr val="bg1"/>
                </a:solidFill>
              </a:rPr>
              <a:t>. Di passo per </a:t>
            </a:r>
            <a:r>
              <a:rPr lang="it-IT" sz="2000" dirty="0" err="1">
                <a:solidFill>
                  <a:schemeClr val="bg1"/>
                </a:solidFill>
              </a:rPr>
              <a:t>Ftia</a:t>
            </a:r>
            <a:r>
              <a:rPr lang="it-IT" sz="2000" dirty="0">
                <a:solidFill>
                  <a:schemeClr val="bg1"/>
                </a:solidFill>
              </a:rPr>
              <a:t>, Oreste cerca notizie di Ermione, che gli era stata promessa da Menelao, prima che cambiasse opinione e la desse a Neottolemo. Ermione cerca e trova la sua protezione, mentre Oreste pianifica di far uccidere suo </a:t>
            </a:r>
            <a:r>
              <a:rPr lang="it-IT" sz="2000" dirty="0" smtClean="0">
                <a:solidFill>
                  <a:schemeClr val="bg1"/>
                </a:solidFill>
              </a:rPr>
              <a:t>marito. La </a:t>
            </a:r>
            <a:r>
              <a:rPr lang="it-IT" sz="2000" dirty="0">
                <a:solidFill>
                  <a:schemeClr val="bg1"/>
                </a:solidFill>
              </a:rPr>
              <a:t>notizia della morte di Neottolemo arriva con un messaggero che ne informa Peleo. Oreste aveva fatto circolare la voce tra la popolazione di Delfo che il figlio di Achille aveva l'intenzione di distruggere il tempio di Apollo. Quando Neottolemo arriva a Delfo per offrire sacrifici al dio, vi è trucidato dalla popolazione inferocita. Finalmente appare Teti che ordina a Peleo di farsi forza e di dedicarsi alla propria discendenza che riunisce il sangue di tre dinastie (quella di Zeus, di Ilio e di Peleo stesso). Il re andrà a Delfo per inumare suo nipote Neottolemo, Andromaca si sposerà con Eleno (un figlio di Priamo che era scampato al massacro di Troia) e andrà a vivere col figlio in </a:t>
            </a:r>
            <a:r>
              <a:rPr lang="it-IT" sz="2000" dirty="0" err="1">
                <a:solidFill>
                  <a:schemeClr val="bg1"/>
                </a:solidFill>
              </a:rPr>
              <a:t>Molossia</a:t>
            </a:r>
            <a:r>
              <a:rPr lang="it-IT" sz="2000" dirty="0">
                <a:solidFill>
                  <a:schemeClr val="bg1"/>
                </a:solidFill>
              </a:rPr>
              <a:t>. Quando Peleo finirà i suoi giorni, gli viene annunciato, raggiungerà Teti in fondo al mare per essere assunto a divinità.</a:t>
            </a:r>
          </a:p>
          <a:p>
            <a:pPr marL="0" indent="0">
              <a:buNone/>
            </a:pPr>
            <a:endParaRPr lang="it-IT" sz="2000" dirty="0">
              <a:solidFill>
                <a:schemeClr val="bg1"/>
              </a:solidFill>
            </a:endParaRPr>
          </a:p>
        </p:txBody>
      </p:sp>
      <p:sp>
        <p:nvSpPr>
          <p:cNvPr id="6" name="Rettangolo arrotondato 5">
            <a:hlinkClick r:id="rId4" action="ppaction://hlinksldjump"/>
          </p:cNvPr>
          <p:cNvSpPr/>
          <p:nvPr/>
        </p:nvSpPr>
        <p:spPr>
          <a:xfrm>
            <a:off x="6948264" y="116632"/>
            <a:ext cx="2016224" cy="73223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Andromaca</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37699986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014307" y="1994538"/>
            <a:ext cx="2795900" cy="2795900"/>
          </a:xfrm>
          <a:prstGeom prst="rect">
            <a:avLst/>
          </a:prstGeom>
        </p:spPr>
      </p:pic>
    </p:spTree>
    <p:extLst>
      <p:ext uri="{BB962C8B-B14F-4D97-AF65-F5344CB8AC3E}">
        <p14:creationId xmlns:p14="http://schemas.microsoft.com/office/powerpoint/2010/main" val="2941624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65984" y="1979323"/>
            <a:ext cx="2892546" cy="2892546"/>
          </a:xfrm>
          <a:prstGeom prst="rect">
            <a:avLst/>
          </a:prstGeom>
        </p:spPr>
      </p:pic>
    </p:spTree>
    <p:extLst>
      <p:ext uri="{BB962C8B-B14F-4D97-AF65-F5344CB8AC3E}">
        <p14:creationId xmlns:p14="http://schemas.microsoft.com/office/powerpoint/2010/main" val="147338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411" y="2216655"/>
            <a:ext cx="2905478" cy="2905478"/>
          </a:xfrm>
          <a:prstGeom prst="rect">
            <a:avLst/>
          </a:prstGeom>
        </p:spPr>
      </p:pic>
    </p:spTree>
    <p:extLst>
      <p:ext uri="{BB962C8B-B14F-4D97-AF65-F5344CB8AC3E}">
        <p14:creationId xmlns:p14="http://schemas.microsoft.com/office/powerpoint/2010/main" val="26089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99792" y="2204864"/>
            <a:ext cx="2798440" cy="2798440"/>
          </a:xfrm>
          <a:prstGeom prst="rect">
            <a:avLst/>
          </a:prstGeom>
        </p:spPr>
      </p:pic>
    </p:spTree>
    <p:extLst>
      <p:ext uri="{BB962C8B-B14F-4D97-AF65-F5344CB8AC3E}">
        <p14:creationId xmlns:p14="http://schemas.microsoft.com/office/powerpoint/2010/main" val="21662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72097" y="2060848"/>
            <a:ext cx="2880320" cy="2880320"/>
          </a:xfrm>
          <a:prstGeom prst="rect">
            <a:avLst/>
          </a:prstGeom>
        </p:spPr>
      </p:pic>
    </p:spTree>
    <p:extLst>
      <p:ext uri="{BB962C8B-B14F-4D97-AF65-F5344CB8AC3E}">
        <p14:creationId xmlns:p14="http://schemas.microsoft.com/office/powerpoint/2010/main" val="99521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2"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204864"/>
            <a:ext cx="2664296" cy="2664296"/>
          </a:xfrm>
          <a:prstGeom prst="rect">
            <a:avLst/>
          </a:prstGeom>
        </p:spPr>
      </p:pic>
    </p:spTree>
    <p:extLst>
      <p:ext uri="{BB962C8B-B14F-4D97-AF65-F5344CB8AC3E}">
        <p14:creationId xmlns:p14="http://schemas.microsoft.com/office/powerpoint/2010/main" val="1738151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764704"/>
            <a:ext cx="8229600" cy="1143000"/>
          </a:xfrm>
        </p:spPr>
        <p:txBody>
          <a:bodyPr/>
          <a:lstStyle/>
          <a:p>
            <a:r>
              <a:rPr lang="it-IT" dirty="0" smtClean="0">
                <a:solidFill>
                  <a:schemeClr val="bg1"/>
                </a:solidFill>
                <a:latin typeface="AR JULIAN" pitchFamily="2" charset="0"/>
              </a:rPr>
              <a:t>GRAZIE PER AVER GIOCATO ALLA VERSIONE DEMO!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endParaRPr lang="it-IT" dirty="0" smtClean="0"/>
          </a:p>
          <a:p>
            <a:pPr marL="0" indent="0">
              <a:buNone/>
            </a:pPr>
            <a:r>
              <a:rPr lang="it-IT" dirty="0" smtClean="0">
                <a:solidFill>
                  <a:schemeClr val="bg1"/>
                </a:solidFill>
                <a:latin typeface="AR JULIAN" pitchFamily="2" charset="0"/>
              </a:rPr>
              <a:t>Nella versione completa ti aspettano:</a:t>
            </a:r>
          </a:p>
          <a:p>
            <a:r>
              <a:rPr lang="it-IT" dirty="0" smtClean="0">
                <a:solidFill>
                  <a:schemeClr val="bg1"/>
                </a:solidFill>
                <a:latin typeface="AR JULIAN" pitchFamily="2" charset="0"/>
              </a:rPr>
              <a:t>Più personaggi</a:t>
            </a:r>
          </a:p>
          <a:p>
            <a:r>
              <a:rPr lang="it-IT" dirty="0" smtClean="0">
                <a:solidFill>
                  <a:schemeClr val="bg1"/>
                </a:solidFill>
                <a:latin typeface="AR JULIAN" pitchFamily="2" charset="0"/>
              </a:rPr>
              <a:t>La modalità guerra di Troia</a:t>
            </a:r>
          </a:p>
          <a:p>
            <a:r>
              <a:rPr lang="it-IT" dirty="0" smtClean="0">
                <a:solidFill>
                  <a:schemeClr val="bg1"/>
                </a:solidFill>
                <a:latin typeface="AR JULIAN" pitchFamily="2" charset="0"/>
              </a:rPr>
              <a:t>E tante altre sorprese!</a:t>
            </a:r>
            <a:endParaRPr lang="it-IT" dirty="0">
              <a:solidFill>
                <a:schemeClr val="bg1"/>
              </a:solidFill>
              <a:latin typeface="AR JULIAN" pitchFamily="2" charset="0"/>
            </a:endParaRPr>
          </a:p>
        </p:txBody>
      </p:sp>
      <p:sp>
        <p:nvSpPr>
          <p:cNvPr id="4" name="Rettangolo arrotondato 3">
            <a:hlinkClick r:id="" action="ppaction://hlinkshowjump?jump=endshow"/>
          </p:cNvPr>
          <p:cNvSpPr/>
          <p:nvPr/>
        </p:nvSpPr>
        <p:spPr>
          <a:xfrm>
            <a:off x="6156176"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4000" dirty="0" smtClean="0">
                <a:solidFill>
                  <a:schemeClr val="tx1"/>
                </a:solidFill>
                <a:latin typeface="AR JULIAN" pitchFamily="2" charset="0"/>
              </a:rPr>
              <a:t>Esci</a:t>
            </a:r>
            <a:endParaRPr lang="it-IT" sz="4000" dirty="0">
              <a:solidFill>
                <a:schemeClr val="tx1"/>
              </a:solidFill>
              <a:latin typeface="AR JULIAN" pitchFamily="2" charset="0"/>
            </a:endParaRPr>
          </a:p>
        </p:txBody>
      </p:sp>
      <p:sp>
        <p:nvSpPr>
          <p:cNvPr id="5" name="Rettangolo arrotondato 4">
            <a:hlinkClick r:id="rId3" action="ppaction://hlinksldjump"/>
          </p:cNvPr>
          <p:cNvSpPr/>
          <p:nvPr/>
        </p:nvSpPr>
        <p:spPr>
          <a:xfrm>
            <a:off x="899592"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600" dirty="0" smtClean="0">
                <a:solidFill>
                  <a:schemeClr val="tx1"/>
                </a:solidFill>
                <a:latin typeface="AR JULIAN" pitchFamily="2" charset="0"/>
              </a:rPr>
              <a:t>Riprova</a:t>
            </a:r>
            <a:endParaRPr lang="it-IT" sz="2800" dirty="0">
              <a:solidFill>
                <a:schemeClr val="tx1"/>
              </a:solidFill>
              <a:latin typeface="AR JULIAN" pitchFamily="2" charset="0"/>
            </a:endParaRPr>
          </a:p>
        </p:txBody>
      </p:sp>
      <p:sp>
        <p:nvSpPr>
          <p:cNvPr id="6" name="Rettangolo arrotondato 5">
            <a:hlinkClick r:id="rId4" action="ppaction://hlinksldjump"/>
          </p:cNvPr>
          <p:cNvSpPr/>
          <p:nvPr/>
        </p:nvSpPr>
        <p:spPr>
          <a:xfrm>
            <a:off x="3536136"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600" dirty="0" smtClean="0">
                <a:solidFill>
                  <a:schemeClr val="tx1"/>
                </a:solidFill>
                <a:latin typeface="AR JULIAN" pitchFamily="2" charset="0"/>
              </a:rPr>
              <a:t>Avanti</a:t>
            </a:r>
            <a:endParaRPr lang="it-IT" sz="3600" dirty="0">
              <a:solidFill>
                <a:schemeClr val="tx1"/>
              </a:solidFill>
              <a:latin typeface="AR JULIAN" pitchFamily="2" charset="0"/>
            </a:endParaRPr>
          </a:p>
        </p:txBody>
      </p:sp>
    </p:spTree>
    <p:extLst>
      <p:ext uri="{BB962C8B-B14F-4D97-AF65-F5344CB8AC3E}">
        <p14:creationId xmlns:p14="http://schemas.microsoft.com/office/powerpoint/2010/main" val="171602658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8" name="epee 15.wav"/>
          </p:stSnd>
        </p:sndAc>
      </p:transition>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368660"/>
            <a:ext cx="8229600" cy="9757084"/>
          </a:xfrm>
        </p:spPr>
        <p:txBody>
          <a:bodyPr/>
          <a:lstStyle/>
          <a:p>
            <a:pPr marL="0" indent="0" algn="ctr">
              <a:buNone/>
            </a:pPr>
            <a:r>
              <a:rPr lang="it-IT" dirty="0" smtClean="0">
                <a:solidFill>
                  <a:srgbClr val="FFC000"/>
                </a:solidFill>
              </a:rPr>
              <a:t>✰Storia dei personaggi✰</a:t>
            </a:r>
          </a:p>
          <a:p>
            <a:pPr marL="0" indent="0" algn="ctr">
              <a:buNone/>
            </a:pPr>
            <a:endParaRPr lang="it-IT" dirty="0" smtClean="0">
              <a:solidFill>
                <a:srgbClr val="FFC000"/>
              </a:solidFill>
            </a:endParaRPr>
          </a:p>
          <a:p>
            <a:pPr marL="0" indent="0" algn="ctr">
              <a:buNone/>
            </a:pPr>
            <a:r>
              <a:rPr lang="it-IT" dirty="0" smtClean="0">
                <a:solidFill>
                  <a:srgbClr val="FFC000"/>
                </a:solidFill>
              </a:rPr>
              <a:t>Achille	Francesco</a:t>
            </a:r>
            <a:endParaRPr lang="it-IT" dirty="0">
              <a:solidFill>
                <a:srgbClr val="FFC000"/>
              </a:solidFill>
            </a:endParaRPr>
          </a:p>
          <a:p>
            <a:pPr marL="0" indent="0" algn="ctr">
              <a:buNone/>
            </a:pPr>
            <a:r>
              <a:rPr lang="it-IT" dirty="0" smtClean="0">
                <a:solidFill>
                  <a:srgbClr val="FFC000"/>
                </a:solidFill>
              </a:rPr>
              <a:t>Afrodite	Sofia </a:t>
            </a:r>
            <a:r>
              <a:rPr lang="it-IT" dirty="0">
                <a:solidFill>
                  <a:srgbClr val="FFC000"/>
                </a:solidFill>
              </a:rPr>
              <a:t>d’Atri</a:t>
            </a:r>
          </a:p>
          <a:p>
            <a:pPr marL="0" indent="0" algn="ctr">
              <a:buNone/>
            </a:pPr>
            <a:r>
              <a:rPr lang="it-IT" dirty="0" smtClean="0">
                <a:solidFill>
                  <a:srgbClr val="FFC000"/>
                </a:solidFill>
              </a:rPr>
              <a:t>Agamennone	Ilenia</a:t>
            </a:r>
          </a:p>
          <a:p>
            <a:pPr marL="0" indent="0" algn="ctr">
              <a:buNone/>
            </a:pPr>
            <a:r>
              <a:rPr lang="it-IT" dirty="0" smtClean="0">
                <a:solidFill>
                  <a:srgbClr val="FFC000"/>
                </a:solidFill>
              </a:rPr>
              <a:t>Andromaca	</a:t>
            </a:r>
            <a:r>
              <a:rPr lang="it-IT" dirty="0" err="1" smtClean="0">
                <a:solidFill>
                  <a:srgbClr val="FFC000"/>
                </a:solidFill>
              </a:rPr>
              <a:t>Zakkaria</a:t>
            </a:r>
            <a:endParaRPr lang="it-IT" dirty="0" smtClean="0">
              <a:solidFill>
                <a:srgbClr val="FFC000"/>
              </a:solidFill>
            </a:endParaRPr>
          </a:p>
          <a:p>
            <a:pPr marL="0" indent="0" algn="ctr">
              <a:buNone/>
            </a:pPr>
            <a:r>
              <a:rPr lang="it-IT" dirty="0" smtClean="0">
                <a:solidFill>
                  <a:srgbClr val="FFC000"/>
                </a:solidFill>
              </a:rPr>
              <a:t>Apollo	Pietro</a:t>
            </a:r>
          </a:p>
          <a:p>
            <a:pPr marL="0" indent="0" algn="ctr">
              <a:buNone/>
            </a:pPr>
            <a:r>
              <a:rPr lang="it-IT" dirty="0" smtClean="0">
                <a:solidFill>
                  <a:srgbClr val="FFC000"/>
                </a:solidFill>
              </a:rPr>
              <a:t>Ares		Pietro</a:t>
            </a:r>
            <a:endParaRPr lang="it-IT" dirty="0">
              <a:solidFill>
                <a:srgbClr val="FFC000"/>
              </a:solidFill>
            </a:endParaRPr>
          </a:p>
          <a:p>
            <a:pPr marL="0" indent="0" algn="ctr">
              <a:buNone/>
            </a:pPr>
            <a:r>
              <a:rPr lang="it-IT" dirty="0" smtClean="0">
                <a:solidFill>
                  <a:srgbClr val="FFC000"/>
                </a:solidFill>
              </a:rPr>
              <a:t>Atena	Elia</a:t>
            </a:r>
          </a:p>
          <a:p>
            <a:pPr marL="0" indent="0" algn="ctr">
              <a:buNone/>
            </a:pPr>
            <a:r>
              <a:rPr lang="it-IT" dirty="0" smtClean="0">
                <a:solidFill>
                  <a:srgbClr val="FFC000"/>
                </a:solidFill>
              </a:rPr>
              <a:t>Era		Linda</a:t>
            </a:r>
          </a:p>
          <a:p>
            <a:pPr marL="0" indent="0" algn="ctr">
              <a:buNone/>
            </a:pPr>
            <a:r>
              <a:rPr lang="it-IT" dirty="0" smtClean="0">
                <a:solidFill>
                  <a:srgbClr val="FFC000"/>
                </a:solidFill>
              </a:rPr>
              <a:t>Ettore	Michele</a:t>
            </a:r>
          </a:p>
          <a:p>
            <a:pPr marL="0" indent="0" algn="ctr">
              <a:buNone/>
            </a:pPr>
            <a:r>
              <a:rPr lang="it-IT" dirty="0" smtClean="0">
                <a:solidFill>
                  <a:srgbClr val="FFC000"/>
                </a:solidFill>
              </a:rPr>
              <a:t>Patroclo	Samuele</a:t>
            </a:r>
          </a:p>
          <a:p>
            <a:pPr marL="0" indent="0" algn="ctr">
              <a:buNone/>
            </a:pPr>
            <a:r>
              <a:rPr lang="it-IT" dirty="0" smtClean="0">
                <a:solidFill>
                  <a:srgbClr val="FFC000"/>
                </a:solidFill>
              </a:rPr>
              <a:t>Zeus		Elia</a:t>
            </a:r>
          </a:p>
          <a:p>
            <a:pPr marL="0" indent="0" algn="ctr">
              <a:buNone/>
            </a:pPr>
            <a:endParaRPr lang="it-IT" dirty="0">
              <a:solidFill>
                <a:srgbClr val="FFC000"/>
              </a:solidFill>
            </a:endParaRPr>
          </a:p>
          <a:p>
            <a:pPr marL="0" indent="0" algn="ctr">
              <a:buNone/>
            </a:pPr>
            <a:endParaRPr lang="it-IT" dirty="0" smtClean="0">
              <a:solidFill>
                <a:srgbClr val="FFC000"/>
              </a:solidFill>
            </a:endParaRPr>
          </a:p>
          <a:p>
            <a:pPr marL="0" indent="0" algn="ctr">
              <a:buNone/>
            </a:pPr>
            <a:endParaRPr lang="it-IT" dirty="0" smtClean="0">
              <a:solidFill>
                <a:srgbClr val="FFC000"/>
              </a:solidFill>
            </a:endParaRPr>
          </a:p>
          <a:p>
            <a:pPr marL="0" indent="0" algn="ctr">
              <a:buNone/>
            </a:pPr>
            <a:endParaRPr lang="it-IT" dirty="0" smtClean="0">
              <a:solidFill>
                <a:srgbClr val="FFC000"/>
              </a:solidFill>
            </a:endParaRPr>
          </a:p>
        </p:txBody>
      </p:sp>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908720"/>
            <a:ext cx="1795264" cy="179526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51086"/>
            <a:ext cx="1800200" cy="1800200"/>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66" y="6251286"/>
            <a:ext cx="1651248" cy="1651248"/>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414517" y="7664287"/>
            <a:ext cx="1872208" cy="1872208"/>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8" y="2517089"/>
            <a:ext cx="1815764" cy="1815764"/>
          </a:xfrm>
          <a:prstGeom prst="rect">
            <a:avLst/>
          </a:prstGeom>
        </p:spPr>
      </p:pic>
      <p:pic>
        <p:nvPicPr>
          <p:cNvPr id="10" name="Immagin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5832" y="1557335"/>
            <a:ext cx="1736687" cy="1736687"/>
          </a:xfrm>
          <a:prstGeom prst="rect">
            <a:avLst/>
          </a:prstGeom>
        </p:spPr>
      </p:pic>
      <p:pic>
        <p:nvPicPr>
          <p:cNvPr id="6" name="Immagin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341958" y="3294022"/>
            <a:ext cx="1775484" cy="1775484"/>
          </a:xfrm>
          <a:prstGeom prst="rect">
            <a:avLst/>
          </a:prstGeom>
        </p:spPr>
      </p:pic>
      <p:sp>
        <p:nvSpPr>
          <p:cNvPr id="25" name="Rettangolo 24"/>
          <p:cNvSpPr/>
          <p:nvPr/>
        </p:nvSpPr>
        <p:spPr>
          <a:xfrm>
            <a:off x="397184" y="423060"/>
            <a:ext cx="8351280" cy="6494085"/>
          </a:xfrm>
          <a:prstGeom prst="rect">
            <a:avLst/>
          </a:prstGeom>
        </p:spPr>
        <p:txBody>
          <a:bodyPr wrap="square">
            <a:spAutoFit/>
          </a:bodyPr>
          <a:lstStyle/>
          <a:p>
            <a:pPr lvl="0" algn="ctr" fontAlgn="base">
              <a:spcBef>
                <a:spcPct val="20000"/>
              </a:spcBef>
              <a:spcAft>
                <a:spcPct val="0"/>
              </a:spcAft>
            </a:pPr>
            <a:r>
              <a:rPr lang="it-IT" sz="3200" kern="0" dirty="0">
                <a:solidFill>
                  <a:srgbClr val="FFC000"/>
                </a:solidFill>
                <a:ea typeface="MS Mincho"/>
              </a:rPr>
              <a:t>Design dei personaggi</a:t>
            </a:r>
          </a:p>
          <a:p>
            <a:pPr lvl="0" algn="ctr" fontAlgn="base">
              <a:spcBef>
                <a:spcPct val="20000"/>
              </a:spcBef>
              <a:spcAft>
                <a:spcPct val="0"/>
              </a:spcAft>
            </a:pPr>
            <a:r>
              <a:rPr lang="it-IT" sz="3200" kern="0" dirty="0">
                <a:solidFill>
                  <a:srgbClr val="FFC000"/>
                </a:solidFill>
                <a:ea typeface="MS Mincho"/>
              </a:rPr>
              <a:t>Sofia d’Atri</a:t>
            </a:r>
          </a:p>
          <a:p>
            <a:pPr lvl="0" algn="ctr" fontAlgn="base">
              <a:spcBef>
                <a:spcPct val="20000"/>
              </a:spcBef>
              <a:spcAft>
                <a:spcPct val="0"/>
              </a:spcAft>
            </a:pPr>
            <a:r>
              <a:rPr lang="it-IT" sz="3200" kern="0" dirty="0">
                <a:solidFill>
                  <a:srgbClr val="FFC000"/>
                </a:solidFill>
                <a:ea typeface="MS Mincho"/>
              </a:rPr>
              <a:t>-</a:t>
            </a:r>
          </a:p>
          <a:p>
            <a:pPr lvl="0" algn="ctr" fontAlgn="base">
              <a:spcBef>
                <a:spcPct val="20000"/>
              </a:spcBef>
              <a:spcAft>
                <a:spcPct val="0"/>
              </a:spcAft>
            </a:pPr>
            <a:r>
              <a:rPr lang="it-IT" sz="3200" kern="0" dirty="0">
                <a:solidFill>
                  <a:srgbClr val="FFC000"/>
                </a:solidFill>
                <a:latin typeface="MS Mincho"/>
                <a:ea typeface="MS Mincho"/>
              </a:rPr>
              <a:t>✰</a:t>
            </a:r>
            <a:r>
              <a:rPr lang="it-IT" sz="3200" kern="0" dirty="0">
                <a:solidFill>
                  <a:srgbClr val="FFC000"/>
                </a:solidFill>
              </a:rPr>
              <a:t>Soundtrack</a:t>
            </a:r>
            <a:r>
              <a:rPr lang="it-IT" sz="3200" kern="0" dirty="0">
                <a:solidFill>
                  <a:srgbClr val="FFC000"/>
                </a:solidFill>
                <a:latin typeface="MS Mincho"/>
                <a:ea typeface="MS Mincho"/>
              </a:rPr>
              <a:t>✰</a:t>
            </a:r>
            <a:endParaRPr lang="it-IT" sz="3200" kern="0" dirty="0">
              <a:solidFill>
                <a:srgbClr val="FFC000"/>
              </a:solidFill>
            </a:endParaRPr>
          </a:p>
          <a:p>
            <a:pPr lvl="0" algn="ctr" fontAlgn="base">
              <a:spcBef>
                <a:spcPct val="20000"/>
              </a:spcBef>
              <a:spcAft>
                <a:spcPct val="0"/>
              </a:spcAft>
            </a:pPr>
            <a:r>
              <a:rPr lang="it-IT" sz="3200" kern="0" dirty="0">
                <a:solidFill>
                  <a:srgbClr val="FFC000"/>
                </a:solidFill>
              </a:rPr>
              <a:t>[cancellati per copyright]</a:t>
            </a:r>
          </a:p>
          <a:p>
            <a:pPr lvl="0" algn="ctr" fontAlgn="base">
              <a:spcBef>
                <a:spcPct val="20000"/>
              </a:spcBef>
              <a:spcAft>
                <a:spcPct val="0"/>
              </a:spcAft>
            </a:pPr>
            <a:r>
              <a:rPr lang="it-IT" sz="3200" kern="0" dirty="0">
                <a:solidFill>
                  <a:srgbClr val="FFC000"/>
                </a:solidFill>
                <a:ea typeface="MS Mincho"/>
              </a:rPr>
              <a:t>-</a:t>
            </a:r>
          </a:p>
          <a:p>
            <a:pPr lvl="0" algn="ctr" fontAlgn="base">
              <a:spcBef>
                <a:spcPct val="20000"/>
              </a:spcBef>
              <a:spcAft>
                <a:spcPct val="0"/>
              </a:spcAft>
            </a:pPr>
            <a:r>
              <a:rPr lang="it-IT" sz="3200" kern="0" dirty="0" err="1">
                <a:solidFill>
                  <a:srgbClr val="FFC000"/>
                </a:solidFill>
                <a:ea typeface="MS Mincho"/>
              </a:rPr>
              <a:t>Template</a:t>
            </a:r>
            <a:r>
              <a:rPr lang="it-IT" sz="3200" kern="0" dirty="0">
                <a:solidFill>
                  <a:srgbClr val="FFC000"/>
                </a:solidFill>
                <a:ea typeface="MS Mincho"/>
              </a:rPr>
              <a:t> del PowerPoint</a:t>
            </a:r>
          </a:p>
          <a:p>
            <a:pPr lvl="0" algn="ctr" fontAlgn="base">
              <a:spcBef>
                <a:spcPct val="20000"/>
              </a:spcBef>
              <a:spcAft>
                <a:spcPct val="0"/>
              </a:spcAft>
            </a:pPr>
            <a:r>
              <a:rPr lang="it-IT" sz="3200" kern="0" dirty="0">
                <a:solidFill>
                  <a:srgbClr val="FFC000"/>
                </a:solidFill>
                <a:ea typeface="MS Mincho"/>
                <a:hlinkClick r:id="rId10"/>
              </a:rPr>
              <a:t>http://www.free-power-point-templates.com</a:t>
            </a:r>
            <a:endParaRPr lang="it-IT" sz="3200" kern="0" dirty="0">
              <a:solidFill>
                <a:srgbClr val="FFC000"/>
              </a:solidFill>
              <a:ea typeface="MS Mincho"/>
            </a:endParaRPr>
          </a:p>
          <a:p>
            <a:pPr lvl="0" algn="ctr" fontAlgn="base">
              <a:spcBef>
                <a:spcPct val="20000"/>
              </a:spcBef>
              <a:spcAft>
                <a:spcPct val="0"/>
              </a:spcAft>
            </a:pPr>
            <a:r>
              <a:rPr lang="it-IT" sz="3200" kern="0" dirty="0">
                <a:solidFill>
                  <a:srgbClr val="FFC000"/>
                </a:solidFill>
                <a:ea typeface="MS Mincho"/>
              </a:rPr>
              <a:t>-</a:t>
            </a:r>
          </a:p>
          <a:p>
            <a:pPr lvl="0" algn="ctr" fontAlgn="base">
              <a:spcBef>
                <a:spcPct val="20000"/>
              </a:spcBef>
              <a:spcAft>
                <a:spcPct val="0"/>
              </a:spcAft>
            </a:pPr>
            <a:r>
              <a:rPr lang="it-IT" sz="3200" kern="0" dirty="0">
                <a:solidFill>
                  <a:srgbClr val="FFC000"/>
                </a:solidFill>
                <a:ea typeface="MS Mincho"/>
              </a:rPr>
              <a:t>Immagini dei personaggi</a:t>
            </a:r>
          </a:p>
          <a:p>
            <a:pPr lvl="0" algn="ctr" fontAlgn="base">
              <a:spcBef>
                <a:spcPct val="20000"/>
              </a:spcBef>
              <a:spcAft>
                <a:spcPct val="0"/>
              </a:spcAft>
            </a:pPr>
            <a:r>
              <a:rPr lang="it-IT" sz="3200" kern="0" dirty="0">
                <a:solidFill>
                  <a:srgbClr val="FFC000"/>
                </a:solidFill>
                <a:ea typeface="MS Mincho"/>
              </a:rPr>
              <a:t>I crediti vanno ai rispettivi proprietari</a:t>
            </a:r>
            <a:endParaRPr lang="it-IT" sz="3200" kern="0" dirty="0">
              <a:solidFill>
                <a:srgbClr val="FFC000"/>
              </a:solidFill>
            </a:endParaRPr>
          </a:p>
        </p:txBody>
      </p:sp>
      <p:pic>
        <p:nvPicPr>
          <p:cNvPr id="12" name="Immagin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404076" y="5240708"/>
            <a:ext cx="1651248" cy="1651248"/>
          </a:xfrm>
          <a:prstGeom prst="rect">
            <a:avLst/>
          </a:prstGeom>
        </p:spPr>
      </p:pic>
      <p:pic>
        <p:nvPicPr>
          <p:cNvPr id="13" name="Immagin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404076" y="6638710"/>
            <a:ext cx="1952846" cy="1952846"/>
          </a:xfrm>
          <a:prstGeom prst="rect">
            <a:avLst/>
          </a:prstGeom>
        </p:spPr>
      </p:pic>
      <p:pic>
        <p:nvPicPr>
          <p:cNvPr id="14" name="Immagin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1871753" y="7669223"/>
            <a:ext cx="1867272" cy="1867272"/>
          </a:xfrm>
          <a:prstGeom prst="rect">
            <a:avLst/>
          </a:prstGeom>
        </p:spPr>
      </p:pic>
      <p:pic>
        <p:nvPicPr>
          <p:cNvPr id="17" name="Immagin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0312" y="-397189"/>
            <a:ext cx="1944216" cy="1944216"/>
          </a:xfrm>
          <a:prstGeom prst="rect">
            <a:avLst/>
          </a:prstGeom>
        </p:spPr>
      </p:pic>
      <p:sp>
        <p:nvSpPr>
          <p:cNvPr id="2" name="CasellaDiTesto 1"/>
          <p:cNvSpPr txBox="1"/>
          <p:nvPr/>
        </p:nvSpPr>
        <p:spPr>
          <a:xfrm>
            <a:off x="397184" y="1628800"/>
            <a:ext cx="8351280" cy="2123658"/>
          </a:xfrm>
          <a:prstGeom prst="rect">
            <a:avLst/>
          </a:prstGeom>
          <a:noFill/>
        </p:spPr>
        <p:txBody>
          <a:bodyPr wrap="square" rtlCol="0">
            <a:spAutoFit/>
          </a:bodyPr>
          <a:lstStyle/>
          <a:p>
            <a:pPr algn="ctr"/>
            <a:r>
              <a:rPr lang="it-IT" sz="4400" dirty="0" smtClean="0">
                <a:solidFill>
                  <a:srgbClr val="FFC000"/>
                </a:solidFill>
                <a:latin typeface="AR JULIAN" panose="02000000000000000000" pitchFamily="2" charset="0"/>
              </a:rPr>
              <a:t>Un ringraziamento speciale a te!</a:t>
            </a:r>
          </a:p>
          <a:p>
            <a:pPr algn="ctr"/>
            <a:r>
              <a:rPr lang="it-IT" sz="4400" dirty="0" smtClean="0">
                <a:solidFill>
                  <a:srgbClr val="FFC000"/>
                </a:solidFill>
                <a:latin typeface="AR JULIAN" panose="02000000000000000000" pitchFamily="2" charset="0"/>
              </a:rPr>
              <a:t>Grazie per aver giocato!</a:t>
            </a:r>
            <a:endParaRPr lang="it-IT" sz="4400" dirty="0">
              <a:solidFill>
                <a:srgbClr val="FFC000"/>
              </a:solidFill>
              <a:latin typeface="AR JULIAN" panose="02000000000000000000" pitchFamily="2" charset="0"/>
            </a:endParaRPr>
          </a:p>
        </p:txBody>
      </p:sp>
      <p:sp>
        <p:nvSpPr>
          <p:cNvPr id="4" name="Rettangolo 3">
            <a:hlinkClick r:id="" action="ppaction://hlinkshowjump?jump=endshow"/>
          </p:cNvPr>
          <p:cNvSpPr/>
          <p:nvPr/>
        </p:nvSpPr>
        <p:spPr>
          <a:xfrm>
            <a:off x="3578630" y="3762944"/>
            <a:ext cx="1946684" cy="1038746"/>
          </a:xfrm>
          <a:prstGeom prst="rect">
            <a:avLst/>
          </a:prstGeom>
          <a:scene3d>
            <a:camera prst="orthographicFront">
              <a:rot lat="0" lon="0" rev="0"/>
            </a:camera>
            <a:lightRig rig="threePt" dir="t">
              <a:rot lat="0" lon="0" rev="1200000"/>
            </a:lightRig>
          </a:scene3d>
          <a:sp3d>
            <a:bevelT w="63500" h="25400"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4400" dirty="0" smtClean="0">
                <a:latin typeface="AR JULIAN" panose="02000000000000000000" pitchFamily="2" charset="0"/>
              </a:rPr>
              <a:t>Fine</a:t>
            </a:r>
            <a:endParaRPr lang="it-IT" sz="4400" dirty="0">
              <a:latin typeface="AR JULIAN" panose="02000000000000000000" pitchFamily="2" charset="0"/>
            </a:endParaRPr>
          </a:p>
        </p:txBody>
      </p:sp>
    </p:spTree>
    <p:extLst>
      <p:ext uri="{BB962C8B-B14F-4D97-AF65-F5344CB8AC3E}">
        <p14:creationId xmlns:p14="http://schemas.microsoft.com/office/powerpoint/2010/main" val="7733290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2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25000" fill="hold"/>
                                        <p:tgtEl>
                                          <p:spTgt spid="3">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p:cTn id="11" dur="25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 dur="25000" fill="hold"/>
                                        <p:tgtEl>
                                          <p:spTgt spid="3">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25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25000" fill="hold"/>
                                        <p:tgtEl>
                                          <p:spTgt spid="3">
                                            <p:txEl>
                                              <p:pRg st="3" end="3"/>
                                            </p:txEl>
                                          </p:spTgt>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25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25000" fill="hold"/>
                                        <p:tgtEl>
                                          <p:spTgt spid="3">
                                            <p:txEl>
                                              <p:pRg st="4" end="4"/>
                                            </p:txEl>
                                          </p:spTgt>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p:cTn id="23" dur="25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25000" fill="hold"/>
                                        <p:tgtEl>
                                          <p:spTgt spid="3">
                                            <p:txEl>
                                              <p:pRg st="5" end="5"/>
                                            </p:txEl>
                                          </p:spTgt>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100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p:cTn id="27" dur="25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25000" fill="hold"/>
                                        <p:tgtEl>
                                          <p:spTgt spid="3">
                                            <p:txEl>
                                              <p:pRg st="6" end="6"/>
                                            </p:txEl>
                                          </p:spTgt>
                                        </p:tgtEl>
                                        <p:attrNameLst>
                                          <p:attrName>ppt_y</p:attrName>
                                        </p:attrNameLst>
                                      </p:cBhvr>
                                      <p:tavLst>
                                        <p:tav tm="0">
                                          <p:val>
                                            <p:strVal val="#ppt_y+1"/>
                                          </p:val>
                                        </p:tav>
                                        <p:tav tm="100000">
                                          <p:val>
                                            <p:strVal val="#ppt_y-1"/>
                                          </p:val>
                                        </p:tav>
                                      </p:tavLst>
                                    </p:anim>
                                  </p:childTnLst>
                                </p:cTn>
                              </p:par>
                              <p:par>
                                <p:cTn id="29" presetID="28" presetClass="entr" presetSubtype="0" fill="hold" grpId="0" nodeType="withEffect">
                                  <p:stCondLst>
                                    <p:cond delay="100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25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25000" fill="hold"/>
                                        <p:tgtEl>
                                          <p:spTgt spid="3">
                                            <p:txEl>
                                              <p:pRg st="7" end="7"/>
                                            </p:txEl>
                                          </p:spTgt>
                                        </p:tgtEl>
                                        <p:attrNameLst>
                                          <p:attrName>ppt_y</p:attrName>
                                        </p:attrNameLst>
                                      </p:cBhvr>
                                      <p:tavLst>
                                        <p:tav tm="0">
                                          <p:val>
                                            <p:strVal val="#ppt_y+1"/>
                                          </p:val>
                                        </p:tav>
                                        <p:tav tm="100000">
                                          <p:val>
                                            <p:strVal val="#ppt_y-1"/>
                                          </p:val>
                                        </p:tav>
                                      </p:tavLst>
                                    </p:anim>
                                  </p:childTnLst>
                                </p:cTn>
                              </p:par>
                              <p:par>
                                <p:cTn id="33" presetID="28" presetClass="entr" presetSubtype="0" fill="hold" grpId="0" nodeType="withEffect">
                                  <p:stCondLst>
                                    <p:cond delay="100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p:cTn id="35" dur="25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25000" fill="hold"/>
                                        <p:tgtEl>
                                          <p:spTgt spid="3">
                                            <p:txEl>
                                              <p:pRg st="8" end="8"/>
                                            </p:txEl>
                                          </p:spTgt>
                                        </p:tgtEl>
                                        <p:attrNameLst>
                                          <p:attrName>ppt_y</p:attrName>
                                        </p:attrNameLst>
                                      </p:cBhvr>
                                      <p:tavLst>
                                        <p:tav tm="0">
                                          <p:val>
                                            <p:strVal val="#ppt_y+1"/>
                                          </p:val>
                                        </p:tav>
                                        <p:tav tm="100000">
                                          <p:val>
                                            <p:strVal val="#ppt_y-1"/>
                                          </p:val>
                                        </p:tav>
                                      </p:tavLst>
                                    </p:anim>
                                  </p:childTnLst>
                                </p:cTn>
                              </p:par>
                              <p:par>
                                <p:cTn id="37" presetID="28" presetClass="entr" presetSubtype="0" fill="hold" grpId="0" nodeType="withEffect">
                                  <p:stCondLst>
                                    <p:cond delay="100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p:cTn id="39" dur="25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0" dur="25000" fill="hold"/>
                                        <p:tgtEl>
                                          <p:spTgt spid="3">
                                            <p:txEl>
                                              <p:pRg st="9" end="9"/>
                                            </p:txEl>
                                          </p:spTgt>
                                        </p:tgtEl>
                                        <p:attrNameLst>
                                          <p:attrName>ppt_y</p:attrName>
                                        </p:attrNameLst>
                                      </p:cBhvr>
                                      <p:tavLst>
                                        <p:tav tm="0">
                                          <p:val>
                                            <p:strVal val="#ppt_y+1"/>
                                          </p:val>
                                        </p:tav>
                                        <p:tav tm="100000">
                                          <p:val>
                                            <p:strVal val="#ppt_y-1"/>
                                          </p:val>
                                        </p:tav>
                                      </p:tavLst>
                                    </p:anim>
                                  </p:childTnLst>
                                </p:cTn>
                              </p:par>
                              <p:par>
                                <p:cTn id="41" presetID="28" presetClass="entr" presetSubtype="0" fill="hold" grpId="0" nodeType="withEffect">
                                  <p:stCondLst>
                                    <p:cond delay="100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p:cTn id="43" dur="25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25000" fill="hold"/>
                                        <p:tgtEl>
                                          <p:spTgt spid="3">
                                            <p:txEl>
                                              <p:pRg st="10" end="10"/>
                                            </p:txEl>
                                          </p:spTgt>
                                        </p:tgtEl>
                                        <p:attrNameLst>
                                          <p:attrName>ppt_y</p:attrName>
                                        </p:attrNameLst>
                                      </p:cBhvr>
                                      <p:tavLst>
                                        <p:tav tm="0">
                                          <p:val>
                                            <p:strVal val="#ppt_y+1"/>
                                          </p:val>
                                        </p:tav>
                                        <p:tav tm="100000">
                                          <p:val>
                                            <p:strVal val="#ppt_y-1"/>
                                          </p:val>
                                        </p:tav>
                                      </p:tavLst>
                                    </p:anim>
                                  </p:childTnLst>
                                </p:cTn>
                              </p:par>
                              <p:par>
                                <p:cTn id="45" presetID="28" presetClass="entr" presetSubtype="0" fill="hold" grpId="0" nodeType="withEffect">
                                  <p:stCondLst>
                                    <p:cond delay="100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p:cTn id="47" dur="25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25000" fill="hold"/>
                                        <p:tgtEl>
                                          <p:spTgt spid="3">
                                            <p:txEl>
                                              <p:pRg st="11" end="11"/>
                                            </p:txEl>
                                          </p:spTgt>
                                        </p:tgtEl>
                                        <p:attrNameLst>
                                          <p:attrName>ppt_y</p:attrName>
                                        </p:attrNameLst>
                                      </p:cBhvr>
                                      <p:tavLst>
                                        <p:tav tm="0">
                                          <p:val>
                                            <p:strVal val="#ppt_y+1"/>
                                          </p:val>
                                        </p:tav>
                                        <p:tav tm="100000">
                                          <p:val>
                                            <p:strVal val="#ppt_y-1"/>
                                          </p:val>
                                        </p:tav>
                                      </p:tavLst>
                                    </p:anim>
                                  </p:childTnLst>
                                </p:cTn>
                              </p:par>
                              <p:par>
                                <p:cTn id="49" presetID="28" presetClass="entr" presetSubtype="0" fill="hold" grpId="0" nodeType="withEffect">
                                  <p:stCondLst>
                                    <p:cond delay="100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p:cTn id="51" dur="25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2" dur="25000" fill="hold"/>
                                        <p:tgtEl>
                                          <p:spTgt spid="3">
                                            <p:txEl>
                                              <p:pRg st="12" end="12"/>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1000"/>
                                  </p:stCondLst>
                                  <p:childTnLst>
                                    <p:set>
                                      <p:cBhvr>
                                        <p:cTn id="54" dur="1" fill="hold">
                                          <p:stCondLst>
                                            <p:cond delay="0"/>
                                          </p:stCondLst>
                                        </p:cTn>
                                        <p:tgtEl>
                                          <p:spTgt spid="9"/>
                                        </p:tgtEl>
                                        <p:attrNameLst>
                                          <p:attrName>style.visibility</p:attrName>
                                        </p:attrNameLst>
                                      </p:cBhvr>
                                      <p:to>
                                        <p:strVal val="visible"/>
                                      </p:to>
                                    </p:set>
                                    <p:anim calcmode="lin" valueType="num">
                                      <p:cBhvr>
                                        <p:cTn id="55" dur="25000" fill="hold"/>
                                        <p:tgtEl>
                                          <p:spTgt spid="9"/>
                                        </p:tgtEl>
                                        <p:attrNameLst>
                                          <p:attrName>ppt_x</p:attrName>
                                        </p:attrNameLst>
                                      </p:cBhvr>
                                      <p:tavLst>
                                        <p:tav tm="0">
                                          <p:val>
                                            <p:strVal val="#ppt_x"/>
                                          </p:val>
                                        </p:tav>
                                        <p:tav tm="100000">
                                          <p:val>
                                            <p:strVal val="#ppt_x"/>
                                          </p:val>
                                        </p:tav>
                                      </p:tavLst>
                                    </p:anim>
                                    <p:anim calcmode="lin" valueType="num">
                                      <p:cBhvr>
                                        <p:cTn id="56" dur="25000" fill="hold"/>
                                        <p:tgtEl>
                                          <p:spTgt spid="9"/>
                                        </p:tgtEl>
                                        <p:attrNameLst>
                                          <p:attrName>ppt_y</p:attrName>
                                        </p:attrNameLst>
                                      </p:cBhvr>
                                      <p:tavLst>
                                        <p:tav tm="0">
                                          <p:val>
                                            <p:strVal val="#ppt_y+1"/>
                                          </p:val>
                                        </p:tav>
                                        <p:tav tm="100000">
                                          <p:val>
                                            <p:strVal val="#ppt_y-1"/>
                                          </p:val>
                                        </p:tav>
                                      </p:tavLst>
                                    </p:anim>
                                  </p:childTnLst>
                                </p:cTn>
                              </p:par>
                              <p:par>
                                <p:cTn id="57" presetID="28" presetClass="entr" presetSubtype="0" fill="hold" nodeType="withEffect">
                                  <p:stCondLst>
                                    <p:cond delay="10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25000" fill="hold"/>
                                        <p:tgtEl>
                                          <p:spTgt spid="11"/>
                                        </p:tgtEl>
                                        <p:attrNameLst>
                                          <p:attrName>ppt_x</p:attrName>
                                        </p:attrNameLst>
                                      </p:cBhvr>
                                      <p:tavLst>
                                        <p:tav tm="0">
                                          <p:val>
                                            <p:strVal val="#ppt_x"/>
                                          </p:val>
                                        </p:tav>
                                        <p:tav tm="100000">
                                          <p:val>
                                            <p:strVal val="#ppt_x"/>
                                          </p:val>
                                        </p:tav>
                                      </p:tavLst>
                                    </p:anim>
                                    <p:anim calcmode="lin" valueType="num">
                                      <p:cBhvr>
                                        <p:cTn id="60" dur="25000" fill="hold"/>
                                        <p:tgtEl>
                                          <p:spTgt spid="11"/>
                                        </p:tgtEl>
                                        <p:attrNameLst>
                                          <p:attrName>ppt_y</p:attrName>
                                        </p:attrNameLst>
                                      </p:cBhvr>
                                      <p:tavLst>
                                        <p:tav tm="0">
                                          <p:val>
                                            <p:strVal val="#ppt_y+1"/>
                                          </p:val>
                                        </p:tav>
                                        <p:tav tm="100000">
                                          <p:val>
                                            <p:strVal val="#ppt_y-1"/>
                                          </p:val>
                                        </p:tav>
                                      </p:tavLst>
                                    </p:anim>
                                  </p:childTnLst>
                                </p:cTn>
                              </p:par>
                              <p:par>
                                <p:cTn id="61" presetID="28" presetClass="entr" presetSubtype="0" fill="hold" nodeType="withEffect">
                                  <p:stCondLst>
                                    <p:cond delay="1000"/>
                                  </p:stCondLst>
                                  <p:childTnLst>
                                    <p:set>
                                      <p:cBhvr>
                                        <p:cTn id="62" dur="1" fill="hold">
                                          <p:stCondLst>
                                            <p:cond delay="0"/>
                                          </p:stCondLst>
                                        </p:cTn>
                                        <p:tgtEl>
                                          <p:spTgt spid="7"/>
                                        </p:tgtEl>
                                        <p:attrNameLst>
                                          <p:attrName>style.visibility</p:attrName>
                                        </p:attrNameLst>
                                      </p:cBhvr>
                                      <p:to>
                                        <p:strVal val="visible"/>
                                      </p:to>
                                    </p:set>
                                    <p:anim calcmode="lin" valueType="num">
                                      <p:cBhvr>
                                        <p:cTn id="63" dur="25000" fill="hold"/>
                                        <p:tgtEl>
                                          <p:spTgt spid="7"/>
                                        </p:tgtEl>
                                        <p:attrNameLst>
                                          <p:attrName>ppt_x</p:attrName>
                                        </p:attrNameLst>
                                      </p:cBhvr>
                                      <p:tavLst>
                                        <p:tav tm="0">
                                          <p:val>
                                            <p:strVal val="#ppt_x"/>
                                          </p:val>
                                        </p:tav>
                                        <p:tav tm="100000">
                                          <p:val>
                                            <p:strVal val="#ppt_x"/>
                                          </p:val>
                                        </p:tav>
                                      </p:tavLst>
                                    </p:anim>
                                    <p:anim calcmode="lin" valueType="num">
                                      <p:cBhvr>
                                        <p:cTn id="64" dur="25000" fill="hold"/>
                                        <p:tgtEl>
                                          <p:spTgt spid="7"/>
                                        </p:tgtEl>
                                        <p:attrNameLst>
                                          <p:attrName>ppt_y</p:attrName>
                                        </p:attrNameLst>
                                      </p:cBhvr>
                                      <p:tavLst>
                                        <p:tav tm="0">
                                          <p:val>
                                            <p:strVal val="#ppt_y+1"/>
                                          </p:val>
                                        </p:tav>
                                        <p:tav tm="100000">
                                          <p:val>
                                            <p:strVal val="#ppt_y-1"/>
                                          </p:val>
                                        </p:tav>
                                      </p:tavLst>
                                    </p:anim>
                                  </p:childTnLst>
                                </p:cTn>
                              </p:par>
                              <p:par>
                                <p:cTn id="65" presetID="28" presetClass="entr" presetSubtype="0" fill="hold" nodeType="withEffect">
                                  <p:stCondLst>
                                    <p:cond delay="1000"/>
                                  </p:stCondLst>
                                  <p:childTnLst>
                                    <p:set>
                                      <p:cBhvr>
                                        <p:cTn id="66" dur="1" fill="hold">
                                          <p:stCondLst>
                                            <p:cond delay="0"/>
                                          </p:stCondLst>
                                        </p:cTn>
                                        <p:tgtEl>
                                          <p:spTgt spid="8"/>
                                        </p:tgtEl>
                                        <p:attrNameLst>
                                          <p:attrName>style.visibility</p:attrName>
                                        </p:attrNameLst>
                                      </p:cBhvr>
                                      <p:to>
                                        <p:strVal val="visible"/>
                                      </p:to>
                                    </p:set>
                                    <p:anim calcmode="lin" valueType="num">
                                      <p:cBhvr>
                                        <p:cTn id="67" dur="25000" fill="hold"/>
                                        <p:tgtEl>
                                          <p:spTgt spid="8"/>
                                        </p:tgtEl>
                                        <p:attrNameLst>
                                          <p:attrName>ppt_x</p:attrName>
                                        </p:attrNameLst>
                                      </p:cBhvr>
                                      <p:tavLst>
                                        <p:tav tm="0">
                                          <p:val>
                                            <p:strVal val="#ppt_x"/>
                                          </p:val>
                                        </p:tav>
                                        <p:tav tm="100000">
                                          <p:val>
                                            <p:strVal val="#ppt_x"/>
                                          </p:val>
                                        </p:tav>
                                      </p:tavLst>
                                    </p:anim>
                                    <p:anim calcmode="lin" valueType="num">
                                      <p:cBhvr>
                                        <p:cTn id="68" dur="25000" fill="hold"/>
                                        <p:tgtEl>
                                          <p:spTgt spid="8"/>
                                        </p:tgtEl>
                                        <p:attrNameLst>
                                          <p:attrName>ppt_y</p:attrName>
                                        </p:attrNameLst>
                                      </p:cBhvr>
                                      <p:tavLst>
                                        <p:tav tm="0">
                                          <p:val>
                                            <p:strVal val="#ppt_y+1"/>
                                          </p:val>
                                        </p:tav>
                                        <p:tav tm="100000">
                                          <p:val>
                                            <p:strVal val="#ppt_y-1"/>
                                          </p:val>
                                        </p:tav>
                                      </p:tavLst>
                                    </p:anim>
                                  </p:childTnLst>
                                </p:cTn>
                              </p:par>
                              <p:par>
                                <p:cTn id="69" presetID="28" presetClass="entr" presetSubtype="0" fill="hold" nodeType="withEffect">
                                  <p:stCondLst>
                                    <p:cond delay="1000"/>
                                  </p:stCondLst>
                                  <p:childTnLst>
                                    <p:set>
                                      <p:cBhvr>
                                        <p:cTn id="70" dur="1" fill="hold">
                                          <p:stCondLst>
                                            <p:cond delay="0"/>
                                          </p:stCondLst>
                                        </p:cTn>
                                        <p:tgtEl>
                                          <p:spTgt spid="10"/>
                                        </p:tgtEl>
                                        <p:attrNameLst>
                                          <p:attrName>style.visibility</p:attrName>
                                        </p:attrNameLst>
                                      </p:cBhvr>
                                      <p:to>
                                        <p:strVal val="visible"/>
                                      </p:to>
                                    </p:set>
                                    <p:anim calcmode="lin" valueType="num">
                                      <p:cBhvr>
                                        <p:cTn id="71" dur="25000" fill="hold"/>
                                        <p:tgtEl>
                                          <p:spTgt spid="10"/>
                                        </p:tgtEl>
                                        <p:attrNameLst>
                                          <p:attrName>ppt_x</p:attrName>
                                        </p:attrNameLst>
                                      </p:cBhvr>
                                      <p:tavLst>
                                        <p:tav tm="0">
                                          <p:val>
                                            <p:strVal val="#ppt_x"/>
                                          </p:val>
                                        </p:tav>
                                        <p:tav tm="100000">
                                          <p:val>
                                            <p:strVal val="#ppt_x"/>
                                          </p:val>
                                        </p:tav>
                                      </p:tavLst>
                                    </p:anim>
                                    <p:anim calcmode="lin" valueType="num">
                                      <p:cBhvr>
                                        <p:cTn id="72" dur="25000" fill="hold"/>
                                        <p:tgtEl>
                                          <p:spTgt spid="10"/>
                                        </p:tgtEl>
                                        <p:attrNameLst>
                                          <p:attrName>ppt_y</p:attrName>
                                        </p:attrNameLst>
                                      </p:cBhvr>
                                      <p:tavLst>
                                        <p:tav tm="0">
                                          <p:val>
                                            <p:strVal val="#ppt_y+1"/>
                                          </p:val>
                                        </p:tav>
                                        <p:tav tm="100000">
                                          <p:val>
                                            <p:strVal val="#ppt_y-1"/>
                                          </p:val>
                                        </p:tav>
                                      </p:tavLst>
                                    </p:anim>
                                  </p:childTnLst>
                                </p:cTn>
                              </p:par>
                              <p:par>
                                <p:cTn id="73" presetID="28" presetClass="entr" presetSubtype="0" fill="hold" nodeType="withEffect">
                                  <p:stCondLst>
                                    <p:cond delay="1000"/>
                                  </p:stCondLst>
                                  <p:childTnLst>
                                    <p:set>
                                      <p:cBhvr>
                                        <p:cTn id="74" dur="1" fill="hold">
                                          <p:stCondLst>
                                            <p:cond delay="0"/>
                                          </p:stCondLst>
                                        </p:cTn>
                                        <p:tgtEl>
                                          <p:spTgt spid="6"/>
                                        </p:tgtEl>
                                        <p:attrNameLst>
                                          <p:attrName>style.visibility</p:attrName>
                                        </p:attrNameLst>
                                      </p:cBhvr>
                                      <p:to>
                                        <p:strVal val="visible"/>
                                      </p:to>
                                    </p:set>
                                    <p:anim calcmode="lin" valueType="num">
                                      <p:cBhvr>
                                        <p:cTn id="75" dur="25000" fill="hold"/>
                                        <p:tgtEl>
                                          <p:spTgt spid="6"/>
                                        </p:tgtEl>
                                        <p:attrNameLst>
                                          <p:attrName>ppt_x</p:attrName>
                                        </p:attrNameLst>
                                      </p:cBhvr>
                                      <p:tavLst>
                                        <p:tav tm="0">
                                          <p:val>
                                            <p:strVal val="#ppt_x"/>
                                          </p:val>
                                        </p:tav>
                                        <p:tav tm="100000">
                                          <p:val>
                                            <p:strVal val="#ppt_x"/>
                                          </p:val>
                                        </p:tav>
                                      </p:tavLst>
                                    </p:anim>
                                    <p:anim calcmode="lin" valueType="num">
                                      <p:cBhvr>
                                        <p:cTn id="76" dur="25000" fill="hold"/>
                                        <p:tgtEl>
                                          <p:spTgt spid="6"/>
                                        </p:tgtEl>
                                        <p:attrNameLst>
                                          <p:attrName>ppt_y</p:attrName>
                                        </p:attrNameLst>
                                      </p:cBhvr>
                                      <p:tavLst>
                                        <p:tav tm="0">
                                          <p:val>
                                            <p:strVal val="#ppt_y+1"/>
                                          </p:val>
                                        </p:tav>
                                        <p:tav tm="100000">
                                          <p:val>
                                            <p:strVal val="#ppt_y-1"/>
                                          </p:val>
                                        </p:tav>
                                      </p:tavLst>
                                    </p:anim>
                                  </p:childTnLst>
                                </p:cTn>
                              </p:par>
                              <p:par>
                                <p:cTn id="77" presetID="28" presetClass="entr" presetSubtype="0" fill="hold" nodeType="withEffect">
                                  <p:stCondLst>
                                    <p:cond delay="10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25000" fill="hold"/>
                                        <p:tgtEl>
                                          <p:spTgt spid="12"/>
                                        </p:tgtEl>
                                        <p:attrNameLst>
                                          <p:attrName>ppt_x</p:attrName>
                                        </p:attrNameLst>
                                      </p:cBhvr>
                                      <p:tavLst>
                                        <p:tav tm="0">
                                          <p:val>
                                            <p:strVal val="#ppt_x"/>
                                          </p:val>
                                        </p:tav>
                                        <p:tav tm="100000">
                                          <p:val>
                                            <p:strVal val="#ppt_x"/>
                                          </p:val>
                                        </p:tav>
                                      </p:tavLst>
                                    </p:anim>
                                    <p:anim calcmode="lin" valueType="num">
                                      <p:cBhvr>
                                        <p:cTn id="80" dur="25000" fill="hold"/>
                                        <p:tgtEl>
                                          <p:spTgt spid="12"/>
                                        </p:tgtEl>
                                        <p:attrNameLst>
                                          <p:attrName>ppt_y</p:attrName>
                                        </p:attrNameLst>
                                      </p:cBhvr>
                                      <p:tavLst>
                                        <p:tav tm="0">
                                          <p:val>
                                            <p:strVal val="#ppt_y+1"/>
                                          </p:val>
                                        </p:tav>
                                        <p:tav tm="100000">
                                          <p:val>
                                            <p:strVal val="#ppt_y-1"/>
                                          </p:val>
                                        </p:tav>
                                      </p:tavLst>
                                    </p:anim>
                                  </p:childTnLst>
                                </p:cTn>
                              </p:par>
                              <p:par>
                                <p:cTn id="81" presetID="28" presetClass="entr" presetSubtype="0" fill="hold" nodeType="withEffect">
                                  <p:stCondLst>
                                    <p:cond delay="10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25000" fill="hold"/>
                                        <p:tgtEl>
                                          <p:spTgt spid="13"/>
                                        </p:tgtEl>
                                        <p:attrNameLst>
                                          <p:attrName>ppt_x</p:attrName>
                                        </p:attrNameLst>
                                      </p:cBhvr>
                                      <p:tavLst>
                                        <p:tav tm="0">
                                          <p:val>
                                            <p:strVal val="#ppt_x"/>
                                          </p:val>
                                        </p:tav>
                                        <p:tav tm="100000">
                                          <p:val>
                                            <p:strVal val="#ppt_x"/>
                                          </p:val>
                                        </p:tav>
                                      </p:tavLst>
                                    </p:anim>
                                    <p:anim calcmode="lin" valueType="num">
                                      <p:cBhvr>
                                        <p:cTn id="84" dur="25000" fill="hold"/>
                                        <p:tgtEl>
                                          <p:spTgt spid="13"/>
                                        </p:tgtEl>
                                        <p:attrNameLst>
                                          <p:attrName>ppt_y</p:attrName>
                                        </p:attrNameLst>
                                      </p:cBhvr>
                                      <p:tavLst>
                                        <p:tav tm="0">
                                          <p:val>
                                            <p:strVal val="#ppt_y+1"/>
                                          </p:val>
                                        </p:tav>
                                        <p:tav tm="100000">
                                          <p:val>
                                            <p:strVal val="#ppt_y-1"/>
                                          </p:val>
                                        </p:tav>
                                      </p:tavLst>
                                    </p:anim>
                                  </p:childTnLst>
                                </p:cTn>
                              </p:par>
                              <p:par>
                                <p:cTn id="85" presetID="28" presetClass="entr" presetSubtype="0" fill="hold" nodeType="withEffect">
                                  <p:stCondLst>
                                    <p:cond delay="1000"/>
                                  </p:stCondLst>
                                  <p:childTnLst>
                                    <p:set>
                                      <p:cBhvr>
                                        <p:cTn id="86" dur="1" fill="hold">
                                          <p:stCondLst>
                                            <p:cond delay="0"/>
                                          </p:stCondLst>
                                        </p:cTn>
                                        <p:tgtEl>
                                          <p:spTgt spid="14"/>
                                        </p:tgtEl>
                                        <p:attrNameLst>
                                          <p:attrName>style.visibility</p:attrName>
                                        </p:attrNameLst>
                                      </p:cBhvr>
                                      <p:to>
                                        <p:strVal val="visible"/>
                                      </p:to>
                                    </p:set>
                                    <p:anim calcmode="lin" valueType="num">
                                      <p:cBhvr>
                                        <p:cTn id="87" dur="25000" fill="hold"/>
                                        <p:tgtEl>
                                          <p:spTgt spid="14"/>
                                        </p:tgtEl>
                                        <p:attrNameLst>
                                          <p:attrName>ppt_x</p:attrName>
                                        </p:attrNameLst>
                                      </p:cBhvr>
                                      <p:tavLst>
                                        <p:tav tm="0">
                                          <p:val>
                                            <p:strVal val="#ppt_x"/>
                                          </p:val>
                                        </p:tav>
                                        <p:tav tm="100000">
                                          <p:val>
                                            <p:strVal val="#ppt_x"/>
                                          </p:val>
                                        </p:tav>
                                      </p:tavLst>
                                    </p:anim>
                                    <p:anim calcmode="lin" valueType="num">
                                      <p:cBhvr>
                                        <p:cTn id="88" dur="25000" fill="hold"/>
                                        <p:tgtEl>
                                          <p:spTgt spid="14"/>
                                        </p:tgtEl>
                                        <p:attrNameLst>
                                          <p:attrName>ppt_y</p:attrName>
                                        </p:attrNameLst>
                                      </p:cBhvr>
                                      <p:tavLst>
                                        <p:tav tm="0">
                                          <p:val>
                                            <p:strVal val="#ppt_y+1"/>
                                          </p:val>
                                        </p:tav>
                                        <p:tav tm="100000">
                                          <p:val>
                                            <p:strVal val="#ppt_y-1"/>
                                          </p:val>
                                        </p:tav>
                                      </p:tavLst>
                                    </p:anim>
                                  </p:childTnLst>
                                </p:cTn>
                              </p:par>
                              <p:par>
                                <p:cTn id="89" presetID="28" presetClass="entr" presetSubtype="0" fill="hold" nodeType="withEffect">
                                  <p:stCondLst>
                                    <p:cond delay="1000"/>
                                  </p:stCondLst>
                                  <p:childTnLst>
                                    <p:set>
                                      <p:cBhvr>
                                        <p:cTn id="90" dur="1" fill="hold">
                                          <p:stCondLst>
                                            <p:cond delay="0"/>
                                          </p:stCondLst>
                                        </p:cTn>
                                        <p:tgtEl>
                                          <p:spTgt spid="16"/>
                                        </p:tgtEl>
                                        <p:attrNameLst>
                                          <p:attrName>style.visibility</p:attrName>
                                        </p:attrNameLst>
                                      </p:cBhvr>
                                      <p:to>
                                        <p:strVal val="visible"/>
                                      </p:to>
                                    </p:set>
                                    <p:anim calcmode="lin" valueType="num">
                                      <p:cBhvr>
                                        <p:cTn id="91" dur="25000" fill="hold"/>
                                        <p:tgtEl>
                                          <p:spTgt spid="16"/>
                                        </p:tgtEl>
                                        <p:attrNameLst>
                                          <p:attrName>ppt_x</p:attrName>
                                        </p:attrNameLst>
                                      </p:cBhvr>
                                      <p:tavLst>
                                        <p:tav tm="0">
                                          <p:val>
                                            <p:strVal val="#ppt_x"/>
                                          </p:val>
                                        </p:tav>
                                        <p:tav tm="100000">
                                          <p:val>
                                            <p:strVal val="#ppt_x"/>
                                          </p:val>
                                        </p:tav>
                                      </p:tavLst>
                                    </p:anim>
                                    <p:anim calcmode="lin" valueType="num">
                                      <p:cBhvr>
                                        <p:cTn id="92" dur="25000" fill="hold"/>
                                        <p:tgtEl>
                                          <p:spTgt spid="16"/>
                                        </p:tgtEl>
                                        <p:attrNameLst>
                                          <p:attrName>ppt_y</p:attrName>
                                        </p:attrNameLst>
                                      </p:cBhvr>
                                      <p:tavLst>
                                        <p:tav tm="0">
                                          <p:val>
                                            <p:strVal val="#ppt_y+1"/>
                                          </p:val>
                                        </p:tav>
                                        <p:tav tm="100000">
                                          <p:val>
                                            <p:strVal val="#ppt_y-1"/>
                                          </p:val>
                                        </p:tav>
                                      </p:tavLst>
                                    </p:anim>
                                  </p:childTnLst>
                                </p:cTn>
                              </p:par>
                              <p:par>
                                <p:cTn id="93" presetID="28" presetClass="entr" presetSubtype="0" fill="hold" nodeType="withEffect">
                                  <p:stCondLst>
                                    <p:cond delay="10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25000" fill="hold"/>
                                        <p:tgtEl>
                                          <p:spTgt spid="17"/>
                                        </p:tgtEl>
                                        <p:attrNameLst>
                                          <p:attrName>ppt_x</p:attrName>
                                        </p:attrNameLst>
                                      </p:cBhvr>
                                      <p:tavLst>
                                        <p:tav tm="0">
                                          <p:val>
                                            <p:strVal val="#ppt_x"/>
                                          </p:val>
                                        </p:tav>
                                        <p:tav tm="100000">
                                          <p:val>
                                            <p:strVal val="#ppt_x"/>
                                          </p:val>
                                        </p:tav>
                                      </p:tavLst>
                                    </p:anim>
                                    <p:anim calcmode="lin" valueType="num">
                                      <p:cBhvr>
                                        <p:cTn id="96" dur="25000" fill="hold"/>
                                        <p:tgtEl>
                                          <p:spTgt spid="17"/>
                                        </p:tgtEl>
                                        <p:attrNameLst>
                                          <p:attrName>ppt_y</p:attrName>
                                        </p:attrNameLst>
                                      </p:cBhvr>
                                      <p:tavLst>
                                        <p:tav tm="0">
                                          <p:val>
                                            <p:strVal val="#ppt_y+1"/>
                                          </p:val>
                                        </p:tav>
                                        <p:tav tm="100000">
                                          <p:val>
                                            <p:strVal val="#ppt_y-1"/>
                                          </p:val>
                                        </p:tav>
                                      </p:tavLst>
                                    </p:anim>
                                  </p:childTnLst>
                                </p:cTn>
                              </p:par>
                              <p:par>
                                <p:cTn id="97" presetID="10" presetClass="exit" presetSubtype="0" fill="hold" nodeType="withEffect">
                                  <p:stCondLst>
                                    <p:cond delay="0"/>
                                  </p:stCondLst>
                                  <p:childTnLst>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6"/>
                                        </p:tgtEl>
                                      </p:cBhvr>
                                    </p:animEffect>
                                    <p:set>
                                      <p:cBhvr>
                                        <p:cTn id="102" dur="1" fill="hold">
                                          <p:stCondLst>
                                            <p:cond delay="499"/>
                                          </p:stCondLst>
                                        </p:cTn>
                                        <p:tgtEl>
                                          <p:spTgt spid="16"/>
                                        </p:tgtEl>
                                        <p:attrNameLst>
                                          <p:attrName>style.visibility</p:attrName>
                                        </p:attrNameLst>
                                      </p:cBhvr>
                                      <p:to>
                                        <p:strVal val="hidden"/>
                                      </p:to>
                                    </p:set>
                                  </p:childTnLst>
                                </p:cTn>
                              </p:par>
                            </p:childTnLst>
                          </p:cTn>
                        </p:par>
                        <p:par>
                          <p:cTn id="103" fill="hold">
                            <p:stCondLst>
                              <p:cond delay="26000"/>
                            </p:stCondLst>
                            <p:childTnLst>
                              <p:par>
                                <p:cTn id="104" presetID="10" presetClass="exit" presetSubtype="0" fill="hold" grpId="1" nodeType="afterEffect">
                                  <p:stCondLst>
                                    <p:cond delay="0"/>
                                  </p:stCondLst>
                                  <p:childTnLst>
                                    <p:animEffect transition="out" filter="fade">
                                      <p:cBhvr>
                                        <p:cTn id="105" dur="500"/>
                                        <p:tgtEl>
                                          <p:spTgt spid="3">
                                            <p:txEl>
                                              <p:pRg st="0" end="0"/>
                                            </p:txEl>
                                          </p:spTgt>
                                        </p:tgtEl>
                                      </p:cBhvr>
                                    </p:animEffect>
                                    <p:set>
                                      <p:cBhvr>
                                        <p:cTn id="106" dur="1" fill="hold">
                                          <p:stCondLst>
                                            <p:cond delay="499"/>
                                          </p:stCondLst>
                                        </p:cTn>
                                        <p:tgtEl>
                                          <p:spTgt spid="3">
                                            <p:txEl>
                                              <p:pRg st="0" end="0"/>
                                            </p:txEl>
                                          </p:spTgt>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
                                            <p:txEl>
                                              <p:pRg st="2" end="2"/>
                                            </p:txEl>
                                          </p:spTgt>
                                        </p:tgtEl>
                                      </p:cBhvr>
                                    </p:animEffect>
                                    <p:set>
                                      <p:cBhvr>
                                        <p:cTn id="109" dur="1" fill="hold">
                                          <p:stCondLst>
                                            <p:cond delay="499"/>
                                          </p:stCondLst>
                                        </p:cTn>
                                        <p:tgtEl>
                                          <p:spTgt spid="3">
                                            <p:txEl>
                                              <p:pRg st="2" end="2"/>
                                            </p:txEl>
                                          </p:spTgt>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
                                            <p:txEl>
                                              <p:pRg st="3" end="3"/>
                                            </p:txEl>
                                          </p:spTgt>
                                        </p:tgtEl>
                                      </p:cBhvr>
                                    </p:animEffect>
                                    <p:set>
                                      <p:cBhvr>
                                        <p:cTn id="112" dur="1" fill="hold">
                                          <p:stCondLst>
                                            <p:cond delay="499"/>
                                          </p:stCondLst>
                                        </p:cTn>
                                        <p:tgtEl>
                                          <p:spTgt spid="3">
                                            <p:txEl>
                                              <p:pRg st="3" end="3"/>
                                            </p:txEl>
                                          </p:spTgt>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3">
                                            <p:txEl>
                                              <p:pRg st="4" end="4"/>
                                            </p:txEl>
                                          </p:spTgt>
                                        </p:tgtEl>
                                      </p:cBhvr>
                                    </p:animEffect>
                                    <p:set>
                                      <p:cBhvr>
                                        <p:cTn id="115" dur="1" fill="hold">
                                          <p:stCondLst>
                                            <p:cond delay="499"/>
                                          </p:stCondLst>
                                        </p:cTn>
                                        <p:tgtEl>
                                          <p:spTgt spid="3">
                                            <p:txEl>
                                              <p:pRg st="4" end="4"/>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
                                            <p:txEl>
                                              <p:pRg st="5" end="5"/>
                                            </p:txEl>
                                          </p:spTgt>
                                        </p:tgtEl>
                                      </p:cBhvr>
                                    </p:animEffect>
                                    <p:set>
                                      <p:cBhvr>
                                        <p:cTn id="118" dur="1" fill="hold">
                                          <p:stCondLst>
                                            <p:cond delay="499"/>
                                          </p:stCondLst>
                                        </p:cTn>
                                        <p:tgtEl>
                                          <p:spTgt spid="3">
                                            <p:txEl>
                                              <p:pRg st="5" end="5"/>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
                                            <p:txEl>
                                              <p:pRg st="6" end="6"/>
                                            </p:txEl>
                                          </p:spTgt>
                                        </p:tgtEl>
                                      </p:cBhvr>
                                    </p:animEffect>
                                    <p:set>
                                      <p:cBhvr>
                                        <p:cTn id="121" dur="1" fill="hold">
                                          <p:stCondLst>
                                            <p:cond delay="499"/>
                                          </p:stCondLst>
                                        </p:cTn>
                                        <p:tgtEl>
                                          <p:spTgt spid="3">
                                            <p:txEl>
                                              <p:pRg st="6" end="6"/>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
                                            <p:txEl>
                                              <p:pRg st="7" end="7"/>
                                            </p:txEl>
                                          </p:spTgt>
                                        </p:tgtEl>
                                      </p:cBhvr>
                                    </p:animEffect>
                                    <p:set>
                                      <p:cBhvr>
                                        <p:cTn id="124" dur="1" fill="hold">
                                          <p:stCondLst>
                                            <p:cond delay="499"/>
                                          </p:stCondLst>
                                        </p:cTn>
                                        <p:tgtEl>
                                          <p:spTgt spid="3">
                                            <p:txEl>
                                              <p:pRg st="7" end="7"/>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
                                            <p:txEl>
                                              <p:pRg st="8" end="8"/>
                                            </p:txEl>
                                          </p:spTgt>
                                        </p:tgtEl>
                                      </p:cBhvr>
                                    </p:animEffect>
                                    <p:set>
                                      <p:cBhvr>
                                        <p:cTn id="127" dur="1" fill="hold">
                                          <p:stCondLst>
                                            <p:cond delay="499"/>
                                          </p:stCondLst>
                                        </p:cTn>
                                        <p:tgtEl>
                                          <p:spTgt spid="3">
                                            <p:txEl>
                                              <p:pRg st="8" end="8"/>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
                                            <p:txEl>
                                              <p:pRg st="9" end="9"/>
                                            </p:txEl>
                                          </p:spTgt>
                                        </p:tgtEl>
                                      </p:cBhvr>
                                    </p:animEffect>
                                    <p:set>
                                      <p:cBhvr>
                                        <p:cTn id="130" dur="1" fill="hold">
                                          <p:stCondLst>
                                            <p:cond delay="499"/>
                                          </p:stCondLst>
                                        </p:cTn>
                                        <p:tgtEl>
                                          <p:spTgt spid="3">
                                            <p:txEl>
                                              <p:pRg st="9" end="9"/>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
                                            <p:txEl>
                                              <p:pRg st="10" end="10"/>
                                            </p:txEl>
                                          </p:spTgt>
                                        </p:tgtEl>
                                      </p:cBhvr>
                                    </p:animEffect>
                                    <p:set>
                                      <p:cBhvr>
                                        <p:cTn id="133" dur="1" fill="hold">
                                          <p:stCondLst>
                                            <p:cond delay="499"/>
                                          </p:stCondLst>
                                        </p:cTn>
                                        <p:tgtEl>
                                          <p:spTgt spid="3">
                                            <p:txEl>
                                              <p:pRg st="10" end="10"/>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
                                            <p:txEl>
                                              <p:pRg st="11" end="11"/>
                                            </p:txEl>
                                          </p:spTgt>
                                        </p:tgtEl>
                                      </p:cBhvr>
                                    </p:animEffect>
                                    <p:set>
                                      <p:cBhvr>
                                        <p:cTn id="136" dur="1" fill="hold">
                                          <p:stCondLst>
                                            <p:cond delay="499"/>
                                          </p:stCondLst>
                                        </p:cTn>
                                        <p:tgtEl>
                                          <p:spTgt spid="3">
                                            <p:txEl>
                                              <p:pRg st="11" end="11"/>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
                                            <p:txEl>
                                              <p:pRg st="12" end="12"/>
                                            </p:txEl>
                                          </p:spTgt>
                                        </p:tgtEl>
                                      </p:cBhvr>
                                    </p:animEffect>
                                    <p:set>
                                      <p:cBhvr>
                                        <p:cTn id="139" dur="1" fill="hold">
                                          <p:stCondLst>
                                            <p:cond delay="499"/>
                                          </p:stCondLst>
                                        </p:cTn>
                                        <p:tgtEl>
                                          <p:spTgt spid="3">
                                            <p:txEl>
                                              <p:pRg st="12" end="12"/>
                                            </p:txEl>
                                          </p:spTgt>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9"/>
                                        </p:tgtEl>
                                      </p:cBhvr>
                                    </p:animEffect>
                                    <p:set>
                                      <p:cBhvr>
                                        <p:cTn id="142" dur="1" fill="hold">
                                          <p:stCondLst>
                                            <p:cond delay="499"/>
                                          </p:stCondLst>
                                        </p:cTn>
                                        <p:tgtEl>
                                          <p:spTgt spid="9"/>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1"/>
                                        </p:tgtEl>
                                      </p:cBhvr>
                                    </p:animEffect>
                                    <p:set>
                                      <p:cBhvr>
                                        <p:cTn id="145" dur="1" fill="hold">
                                          <p:stCondLst>
                                            <p:cond delay="499"/>
                                          </p:stCondLst>
                                        </p:cTn>
                                        <p:tgtEl>
                                          <p:spTgt spid="11"/>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7"/>
                                        </p:tgtEl>
                                      </p:cBhvr>
                                    </p:animEffect>
                                    <p:set>
                                      <p:cBhvr>
                                        <p:cTn id="148" dur="1" fill="hold">
                                          <p:stCondLst>
                                            <p:cond delay="499"/>
                                          </p:stCondLst>
                                        </p:cTn>
                                        <p:tgtEl>
                                          <p:spTgt spid="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
                                        </p:tgtEl>
                                      </p:cBhvr>
                                    </p:animEffect>
                                    <p:set>
                                      <p:cBhvr>
                                        <p:cTn id="151" dur="1" fill="hold">
                                          <p:stCondLst>
                                            <p:cond delay="499"/>
                                          </p:stCondLst>
                                        </p:cTn>
                                        <p:tgtEl>
                                          <p:spTgt spid="8"/>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0"/>
                                        </p:tgtEl>
                                      </p:cBhvr>
                                    </p:animEffect>
                                    <p:set>
                                      <p:cBhvr>
                                        <p:cTn id="154" dur="1" fill="hold">
                                          <p:stCondLst>
                                            <p:cond delay="499"/>
                                          </p:stCondLst>
                                        </p:cTn>
                                        <p:tgtEl>
                                          <p:spTgt spid="10"/>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6"/>
                                        </p:tgtEl>
                                      </p:cBhvr>
                                    </p:animEffect>
                                    <p:set>
                                      <p:cBhvr>
                                        <p:cTn id="157" dur="1" fill="hold">
                                          <p:stCondLst>
                                            <p:cond delay="499"/>
                                          </p:stCondLst>
                                        </p:cTn>
                                        <p:tgtEl>
                                          <p:spTgt spid="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2"/>
                                        </p:tgtEl>
                                      </p:cBhvr>
                                    </p:animEffect>
                                    <p:set>
                                      <p:cBhvr>
                                        <p:cTn id="160" dur="1" fill="hold">
                                          <p:stCondLst>
                                            <p:cond delay="499"/>
                                          </p:stCondLst>
                                        </p:cTn>
                                        <p:tgtEl>
                                          <p:spTgt spid="12"/>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3"/>
                                        </p:tgtEl>
                                      </p:cBhvr>
                                    </p:animEffect>
                                    <p:set>
                                      <p:cBhvr>
                                        <p:cTn id="163" dur="1" fill="hold">
                                          <p:stCondLst>
                                            <p:cond delay="499"/>
                                          </p:stCondLst>
                                        </p:cTn>
                                        <p:tgtEl>
                                          <p:spTgt spid="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4"/>
                                        </p:tgtEl>
                                      </p:cBhvr>
                                    </p:animEffect>
                                    <p:set>
                                      <p:cBhvr>
                                        <p:cTn id="166" dur="1" fill="hold">
                                          <p:stCondLst>
                                            <p:cond delay="499"/>
                                          </p:stCondLst>
                                        </p:cTn>
                                        <p:tgtEl>
                                          <p:spTgt spid="14"/>
                                        </p:tgtEl>
                                        <p:attrNameLst>
                                          <p:attrName>style.visibility</p:attrName>
                                        </p:attrNameLst>
                                      </p:cBhvr>
                                      <p:to>
                                        <p:strVal val="hidden"/>
                                      </p:to>
                                    </p:set>
                                  </p:childTnLst>
                                </p:cTn>
                              </p:par>
                            </p:childTnLst>
                          </p:cTn>
                        </p:par>
                        <p:par>
                          <p:cTn id="167" fill="hold">
                            <p:stCondLst>
                              <p:cond delay="26500"/>
                            </p:stCondLst>
                            <p:childTnLst>
                              <p:par>
                                <p:cTn id="168" presetID="28" presetClass="entr" presetSubtype="0" fill="hold" grpId="0" nodeType="afterEffect">
                                  <p:stCondLst>
                                    <p:cond delay="0"/>
                                  </p:stCondLst>
                                  <p:childTnLst>
                                    <p:set>
                                      <p:cBhvr>
                                        <p:cTn id="169" dur="1" fill="hold">
                                          <p:stCondLst>
                                            <p:cond delay="0"/>
                                          </p:stCondLst>
                                        </p:cTn>
                                        <p:tgtEl>
                                          <p:spTgt spid="25"/>
                                        </p:tgtEl>
                                        <p:attrNameLst>
                                          <p:attrName>style.visibility</p:attrName>
                                        </p:attrNameLst>
                                      </p:cBhvr>
                                      <p:to>
                                        <p:strVal val="visible"/>
                                      </p:to>
                                    </p:set>
                                    <p:anim calcmode="lin" valueType="num">
                                      <p:cBhvr>
                                        <p:cTn id="170" dur="15000" fill="hold"/>
                                        <p:tgtEl>
                                          <p:spTgt spid="25"/>
                                        </p:tgtEl>
                                        <p:attrNameLst>
                                          <p:attrName>ppt_x</p:attrName>
                                        </p:attrNameLst>
                                      </p:cBhvr>
                                      <p:tavLst>
                                        <p:tav tm="0">
                                          <p:val>
                                            <p:strVal val="#ppt_x"/>
                                          </p:val>
                                        </p:tav>
                                        <p:tav tm="100000">
                                          <p:val>
                                            <p:strVal val="#ppt_x"/>
                                          </p:val>
                                        </p:tav>
                                      </p:tavLst>
                                    </p:anim>
                                    <p:anim calcmode="lin" valueType="num">
                                      <p:cBhvr>
                                        <p:cTn id="171" dur="15000" fill="hold"/>
                                        <p:tgtEl>
                                          <p:spTgt spid="25"/>
                                        </p:tgtEl>
                                        <p:attrNameLst>
                                          <p:attrName>ppt_y</p:attrName>
                                        </p:attrNameLst>
                                      </p:cBhvr>
                                      <p:tavLst>
                                        <p:tav tm="0">
                                          <p:val>
                                            <p:strVal val="#ppt_y+1"/>
                                          </p:val>
                                        </p:tav>
                                        <p:tav tm="100000">
                                          <p:val>
                                            <p:strVal val="#ppt_y-1"/>
                                          </p:val>
                                        </p:tav>
                                      </p:tavLst>
                                    </p:anim>
                                  </p:childTnLst>
                                </p:cTn>
                              </p:par>
                            </p:childTnLst>
                          </p:cTn>
                        </p:par>
                        <p:par>
                          <p:cTn id="172" fill="hold">
                            <p:stCondLst>
                              <p:cond delay="41500"/>
                            </p:stCondLst>
                            <p:childTnLst>
                              <p:par>
                                <p:cTn id="173" presetID="10" presetClass="exit" presetSubtype="0" fill="hold" grpId="1" nodeType="afterEffect">
                                  <p:stCondLst>
                                    <p:cond delay="0"/>
                                  </p:stCondLst>
                                  <p:childTnLst>
                                    <p:animEffect transition="out" filter="fade">
                                      <p:cBhvr>
                                        <p:cTn id="174" dur="500"/>
                                        <p:tgtEl>
                                          <p:spTgt spid="25"/>
                                        </p:tgtEl>
                                      </p:cBhvr>
                                    </p:animEffect>
                                    <p:set>
                                      <p:cBhvr>
                                        <p:cTn id="175" dur="1" fill="hold">
                                          <p:stCondLst>
                                            <p:cond delay="499"/>
                                          </p:stCondLst>
                                        </p:cTn>
                                        <p:tgtEl>
                                          <p:spTgt spid="25"/>
                                        </p:tgtEl>
                                        <p:attrNameLst>
                                          <p:attrName>style.visibility</p:attrName>
                                        </p:attrNameLst>
                                      </p:cBhvr>
                                      <p:to>
                                        <p:strVal val="hidden"/>
                                      </p:to>
                                    </p:set>
                                  </p:childTnLst>
                                </p:cTn>
                              </p:par>
                            </p:childTnLst>
                          </p:cTn>
                        </p:par>
                        <p:par>
                          <p:cTn id="176" fill="hold">
                            <p:stCondLst>
                              <p:cond delay="42000"/>
                            </p:stCondLst>
                            <p:childTnLst>
                              <p:par>
                                <p:cTn id="177" presetID="42" presetClass="entr" presetSubtype="0" fill="hold" grpId="0" nodeType="afterEffect">
                                  <p:stCondLst>
                                    <p:cond delay="0"/>
                                  </p:stCondLst>
                                  <p:childTnLst>
                                    <p:set>
                                      <p:cBhvr>
                                        <p:cTn id="178" dur="1" fill="hold">
                                          <p:stCondLst>
                                            <p:cond delay="0"/>
                                          </p:stCondLst>
                                        </p:cTn>
                                        <p:tgtEl>
                                          <p:spTgt spid="2"/>
                                        </p:tgtEl>
                                        <p:attrNameLst>
                                          <p:attrName>style.visibility</p:attrName>
                                        </p:attrNameLst>
                                      </p:cBhvr>
                                      <p:to>
                                        <p:strVal val="visible"/>
                                      </p:to>
                                    </p:set>
                                    <p:animEffect transition="in" filter="fade">
                                      <p:cBhvr>
                                        <p:cTn id="179" dur="1000"/>
                                        <p:tgtEl>
                                          <p:spTgt spid="2"/>
                                        </p:tgtEl>
                                      </p:cBhvr>
                                    </p:animEffect>
                                    <p:anim calcmode="lin" valueType="num">
                                      <p:cBhvr>
                                        <p:cTn id="180" dur="1000" fill="hold"/>
                                        <p:tgtEl>
                                          <p:spTgt spid="2"/>
                                        </p:tgtEl>
                                        <p:attrNameLst>
                                          <p:attrName>ppt_x</p:attrName>
                                        </p:attrNameLst>
                                      </p:cBhvr>
                                      <p:tavLst>
                                        <p:tav tm="0">
                                          <p:val>
                                            <p:strVal val="#ppt_x"/>
                                          </p:val>
                                        </p:tav>
                                        <p:tav tm="100000">
                                          <p:val>
                                            <p:strVal val="#ppt_x"/>
                                          </p:val>
                                        </p:tav>
                                      </p:tavLst>
                                    </p:anim>
                                    <p:anim calcmode="lin" valueType="num">
                                      <p:cBhvr>
                                        <p:cTn id="181" dur="1000" fill="hold"/>
                                        <p:tgtEl>
                                          <p:spTgt spid="2"/>
                                        </p:tgtEl>
                                        <p:attrNameLst>
                                          <p:attrName>ppt_y</p:attrName>
                                        </p:attrNameLst>
                                      </p:cBhvr>
                                      <p:tavLst>
                                        <p:tav tm="0">
                                          <p:val>
                                            <p:strVal val="#ppt_y+.1"/>
                                          </p:val>
                                        </p:tav>
                                        <p:tav tm="100000">
                                          <p:val>
                                            <p:strVal val="#ppt_y"/>
                                          </p:val>
                                        </p:tav>
                                      </p:tavLst>
                                    </p:anim>
                                  </p:childTnLst>
                                </p:cTn>
                              </p:par>
                            </p:childTnLst>
                          </p:cTn>
                        </p:par>
                        <p:par>
                          <p:cTn id="182" fill="hold">
                            <p:stCondLst>
                              <p:cond delay="43000"/>
                            </p:stCondLst>
                            <p:childTnLst>
                              <p:par>
                                <p:cTn id="183" presetID="10" presetClass="entr" presetSubtype="0" fill="hold" grpId="0" nodeType="afterEffect">
                                  <p:stCondLst>
                                    <p:cond delay="1000"/>
                                  </p:stCondLst>
                                  <p:childTnLst>
                                    <p:set>
                                      <p:cBhvr>
                                        <p:cTn id="184" dur="1" fill="hold">
                                          <p:stCondLst>
                                            <p:cond delay="0"/>
                                          </p:stCondLst>
                                        </p:cTn>
                                        <p:tgtEl>
                                          <p:spTgt spid="4"/>
                                        </p:tgtEl>
                                        <p:attrNameLst>
                                          <p:attrName>style.visibility</p:attrName>
                                        </p:attrNameLst>
                                      </p:cBhvr>
                                      <p:to>
                                        <p:strVal val="visible"/>
                                      </p:to>
                                    </p:set>
                                    <p:animEffect transition="in" filter="fade">
                                      <p:cBhvr>
                                        <p:cTn id="18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3" grpId="1" build="allAtOnce"/>
      <p:bldP spid="25" grpId="0"/>
      <p:bldP spid="25" grpId="1"/>
      <p:bldP spid="2"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6" y="620688"/>
            <a:ext cx="7221850"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ERA VS AFRODITE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Da quale coppia nasce Atena?</a:t>
            </a:r>
            <a:endParaRPr lang="it-IT" sz="2000" dirty="0">
              <a:latin typeface="Aharoni" pitchFamily="2" charset="-79"/>
              <a:cs typeface="Aharoni" pitchFamily="2" charset="-79"/>
            </a:endParaRPr>
          </a:p>
        </p:txBody>
      </p:sp>
      <p:sp>
        <p:nvSpPr>
          <p:cNvPr id="16" name="Rettangolo 15">
            <a:hlinkClick r:id="rId6"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7" name="Rettangolo 16">
            <a:hlinkClick r:id="rId7" action="ppaction://hlinksldjump"/>
          </p:cNvPr>
          <p:cNvSpPr/>
          <p:nvPr/>
        </p:nvSpPr>
        <p:spPr>
          <a:xfrm>
            <a:off x="3107786"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8" name="Rettangolo 17">
            <a:hlinkClick r:id="rId6"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9" name="Rettangolo 18">
            <a:hlinkClick r:id="rId6"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4" name="Immagin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0484522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2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7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7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Da quale coppia nasce Atena?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5" name="Rettangolo 14"/>
          <p:cNvSpPr/>
          <p:nvPr/>
        </p:nvSpPr>
        <p:spPr>
          <a:xfrm>
            <a:off x="3097229" y="4193284"/>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6" name="Rettangolo 15"/>
          <p:cNvSpPr/>
          <p:nvPr/>
        </p:nvSpPr>
        <p:spPr>
          <a:xfrm>
            <a:off x="3095837" y="327400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5127"/>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oggetto creò Atena in dono agli ateniesi?</a:t>
            </a:r>
            <a:endParaRPr lang="it-IT" sz="2000" dirty="0">
              <a:solidFill>
                <a:schemeClr val="bg1"/>
              </a:solidFill>
              <a:latin typeface="Aharoni" pitchFamily="2" charset="-79"/>
              <a:cs typeface="Aharoni" pitchFamily="2" charset="-79"/>
            </a:endParaRPr>
          </a:p>
        </p:txBody>
      </p:sp>
      <p:sp>
        <p:nvSpPr>
          <p:cNvPr id="20" name="Rettangolo 19">
            <a:hlinkClick r:id="rId8" action="ppaction://hlinksldjump"/>
          </p:cNvPr>
          <p:cNvSpPr/>
          <p:nvPr/>
        </p:nvSpPr>
        <p:spPr>
          <a:xfrm>
            <a:off x="3094041"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Una sorgente</a:t>
            </a:r>
            <a:endParaRPr lang="it-IT" dirty="0">
              <a:latin typeface="Aharoni" pitchFamily="2" charset="-79"/>
              <a:cs typeface="Aharoni" pitchFamily="2" charset="-79"/>
            </a:endParaRPr>
          </a:p>
        </p:txBody>
      </p:sp>
      <p:sp>
        <p:nvSpPr>
          <p:cNvPr id="21" name="Rettangolo 20">
            <a:hlinkClick r:id="rId8" action="ppaction://hlinksldjump"/>
          </p:cNvPr>
          <p:cNvSpPr/>
          <p:nvPr/>
        </p:nvSpPr>
        <p:spPr>
          <a:xfrm>
            <a:off x="3094038" y="4193286"/>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polis</a:t>
            </a:r>
            <a:endParaRPr lang="it-IT" dirty="0">
              <a:latin typeface="Aharoni" pitchFamily="2" charset="-79"/>
              <a:cs typeface="Aharoni" pitchFamily="2" charset="-79"/>
            </a:endParaRPr>
          </a:p>
        </p:txBody>
      </p:sp>
      <p:sp>
        <p:nvSpPr>
          <p:cNvPr id="22" name="Rettangolo 21">
            <a:hlinkClick r:id="rId9" action="ppaction://hlinksldjump"/>
          </p:cNvPr>
          <p:cNvSpPr/>
          <p:nvPr/>
        </p:nvSpPr>
        <p:spPr>
          <a:xfrm>
            <a:off x="3097229" y="327400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albero di ulivo</a:t>
            </a:r>
            <a:endParaRPr lang="it-IT" dirty="0">
              <a:latin typeface="Aharoni" pitchFamily="2" charset="-79"/>
              <a:cs typeface="Aharoni" pitchFamily="2" charset="-79"/>
            </a:endParaRPr>
          </a:p>
        </p:txBody>
      </p:sp>
      <p:sp>
        <p:nvSpPr>
          <p:cNvPr id="23" name="Rettangolo 22">
            <a:hlinkClick r:id="rId8" action="ppaction://hlinksldjump"/>
          </p:cNvPr>
          <p:cNvSpPr/>
          <p:nvPr/>
        </p:nvSpPr>
        <p:spPr>
          <a:xfrm>
            <a:off x="3094040"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cavallo</a:t>
            </a:r>
            <a:endParaRPr lang="it-IT" dirty="0">
              <a:latin typeface="Aharoni" pitchFamily="2" charset="-79"/>
              <a:cs typeface="Aharoni" pitchFamily="2" charset="-79"/>
            </a:endParaRP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2998440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1</a:t>
            </a:r>
          </a:p>
          <a:p>
            <a:pPr lvl="0" algn="ctr"/>
            <a:r>
              <a:rPr lang="it-IT" sz="2000" dirty="0">
                <a:solidFill>
                  <a:srgbClr val="FFFFFF"/>
                </a:solidFill>
                <a:latin typeface="Aharoni" pitchFamily="2" charset="-79"/>
                <a:cs typeface="Aharoni" pitchFamily="2" charset="-79"/>
              </a:rPr>
              <a:t>Da quale coppia nasce Atena?</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5" name="Rettangolo 14"/>
          <p:cNvSpPr/>
          <p:nvPr/>
        </p:nvSpPr>
        <p:spPr>
          <a:xfrm>
            <a:off x="3095838" y="4193284"/>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6" name="Rettangolo 15"/>
          <p:cNvSpPr/>
          <p:nvPr/>
        </p:nvSpPr>
        <p:spPr>
          <a:xfrm>
            <a:off x="3094042" y="329336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25" name="Rettangolo 24">
            <a:hlinkClick r:id="rId8"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Una sorgente</a:t>
            </a:r>
            <a:endParaRPr lang="it-IT" dirty="0">
              <a:latin typeface="Aharoni" pitchFamily="2" charset="-79"/>
              <a:cs typeface="Aharoni" pitchFamily="2" charset="-79"/>
            </a:endParaRPr>
          </a:p>
        </p:txBody>
      </p:sp>
      <p:sp>
        <p:nvSpPr>
          <p:cNvPr id="26" name="Rettangolo 25">
            <a:hlinkClick r:id="rId8" action="ppaction://hlinksldjump"/>
          </p:cNvPr>
          <p:cNvSpPr/>
          <p:nvPr/>
        </p:nvSpPr>
        <p:spPr>
          <a:xfrm>
            <a:off x="3095838" y="41794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polis</a:t>
            </a:r>
            <a:endParaRPr lang="it-IT" dirty="0">
              <a:latin typeface="Aharoni" pitchFamily="2" charset="-79"/>
              <a:cs typeface="Aharoni" pitchFamily="2" charset="-79"/>
            </a:endParaRPr>
          </a:p>
        </p:txBody>
      </p:sp>
      <p:sp>
        <p:nvSpPr>
          <p:cNvPr id="27" name="Rettangolo 26">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albero di ulivo</a:t>
            </a:r>
            <a:endParaRPr lang="it-IT" dirty="0">
              <a:latin typeface="Aharoni" pitchFamily="2" charset="-79"/>
              <a:cs typeface="Aharoni" pitchFamily="2" charset="-79"/>
            </a:endParaRPr>
          </a:p>
        </p:txBody>
      </p:sp>
      <p:sp>
        <p:nvSpPr>
          <p:cNvPr id="28" name="Rettangolo 27">
            <a:hlinkClick r:id="rId8" action="ppaction://hlinksldjump"/>
          </p:cNvPr>
          <p:cNvSpPr/>
          <p:nvPr/>
        </p:nvSpPr>
        <p:spPr>
          <a:xfrm>
            <a:off x="3095838"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cavallo</a:t>
            </a:r>
            <a:endParaRPr lang="it-IT" dirty="0">
              <a:latin typeface="Aharoni" pitchFamily="2" charset="-79"/>
              <a:cs typeface="Aharoni" pitchFamily="2" charset="-79"/>
            </a:endParaRPr>
          </a:p>
        </p:txBody>
      </p:sp>
      <p:pic>
        <p:nvPicPr>
          <p:cNvPr id="30" name="Immagin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820614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30"/>
                                        </p:tgtEl>
                                        <p:attrNameLst>
                                          <p:attrName>r</p:attrName>
                                        </p:attrNameLst>
                                      </p:cBhvr>
                                    </p:animRot>
                                    <p:animRot by="-240000">
                                      <p:cBhvr>
                                        <p:cTn id="41" dur="200" fill="hold">
                                          <p:stCondLst>
                                            <p:cond delay="200"/>
                                          </p:stCondLst>
                                        </p:cTn>
                                        <p:tgtEl>
                                          <p:spTgt spid="30"/>
                                        </p:tgtEl>
                                        <p:attrNameLst>
                                          <p:attrName>r</p:attrName>
                                        </p:attrNameLst>
                                      </p:cBhvr>
                                    </p:animRot>
                                    <p:animRot by="240000">
                                      <p:cBhvr>
                                        <p:cTn id="42" dur="200" fill="hold">
                                          <p:stCondLst>
                                            <p:cond delay="400"/>
                                          </p:stCondLst>
                                        </p:cTn>
                                        <p:tgtEl>
                                          <p:spTgt spid="30"/>
                                        </p:tgtEl>
                                        <p:attrNameLst>
                                          <p:attrName>r</p:attrName>
                                        </p:attrNameLst>
                                      </p:cBhvr>
                                    </p:animRot>
                                    <p:animRot by="-240000">
                                      <p:cBhvr>
                                        <p:cTn id="43" dur="200" fill="hold">
                                          <p:stCondLst>
                                            <p:cond delay="600"/>
                                          </p:stCondLst>
                                        </p:cTn>
                                        <p:tgtEl>
                                          <p:spTgt spid="30"/>
                                        </p:tgtEl>
                                        <p:attrNameLst>
                                          <p:attrName>r</p:attrName>
                                        </p:attrNameLst>
                                      </p:cBhvr>
                                    </p:animRot>
                                    <p:animRot by="120000">
                                      <p:cBhvr>
                                        <p:cTn id="44" dur="200" fill="hold">
                                          <p:stCondLst>
                                            <p:cond delay="800"/>
                                          </p:stCondLst>
                                        </p:cTn>
                                        <p:tgtEl>
                                          <p:spTgt spid="30"/>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564365"/>
            <a:ext cx="2772989" cy="3408747"/>
          </a:xfrm>
          <a:prstGeom prst="rect">
            <a:avLst/>
          </a:prstGeom>
        </p:spPr>
      </p:pic>
      <p:sp>
        <p:nvSpPr>
          <p:cNvPr id="10" name="Rettangolo 9">
            <a:hlinkClick r:id="rId4"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Achille</a:t>
            </a:r>
            <a:endParaRPr lang="it-IT" sz="2800" dirty="0">
              <a:latin typeface="AR JULIAN" pitchFamily="2" charset="0"/>
            </a:endParaRPr>
          </a:p>
        </p:txBody>
      </p:sp>
      <p:sp>
        <p:nvSpPr>
          <p:cNvPr id="11" name="Rettangolo 10">
            <a:hlinkClick r:id="rId5"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Atena</a:t>
            </a:r>
            <a:endParaRPr lang="it-IT" sz="2800" dirty="0">
              <a:latin typeface="AR JULIAN" pitchFamily="2" charset="0"/>
            </a:endParaRPr>
          </a:p>
        </p:txBody>
      </p:sp>
      <p:sp>
        <p:nvSpPr>
          <p:cNvPr id="12" name="Rettangolo 11">
            <a:hlinkClick r:id="rId6"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Era</a:t>
            </a:r>
            <a:endParaRPr lang="it-IT" sz="2800" dirty="0">
              <a:latin typeface="AR JULIAN" pitchFamily="2" charset="0"/>
            </a:endParaRPr>
          </a:p>
        </p:txBody>
      </p:sp>
      <p:sp>
        <p:nvSpPr>
          <p:cNvPr id="15" name="Avanti o successivo 14">
            <a:hlinkClick r:id="rId7"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7" name="Immagin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0581" y="1374032"/>
            <a:ext cx="1780144" cy="3602104"/>
          </a:xfrm>
          <a:prstGeom prst="rect">
            <a:avLst/>
          </a:prstGeom>
        </p:spPr>
      </p:pic>
      <p:pic>
        <p:nvPicPr>
          <p:cNvPr id="3" name="Immagin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99902" y="1496422"/>
            <a:ext cx="2341297" cy="3544632"/>
          </a:xfrm>
          <a:prstGeom prst="rect">
            <a:avLst/>
          </a:prstGeom>
          <a:ln>
            <a:noFill/>
          </a:ln>
          <a:effectLst>
            <a:softEdge rad="112500"/>
          </a:effectLst>
        </p:spPr>
      </p:pic>
    </p:spTree>
    <p:extLst>
      <p:ext uri="{BB962C8B-B14F-4D97-AF65-F5344CB8AC3E}">
        <p14:creationId xmlns:p14="http://schemas.microsoft.com/office/powerpoint/2010/main" val="35912180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p:cNvSpPr/>
          <p:nvPr/>
        </p:nvSpPr>
        <p:spPr>
          <a:xfrm>
            <a:off x="3094042"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p:cNvSpPr/>
          <p:nvPr/>
        </p:nvSpPr>
        <p:spPr>
          <a:xfrm>
            <a:off x="3095834"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a:t>
            </a:r>
            <a:r>
              <a:rPr lang="it-IT" sz="2000" dirty="0">
                <a:latin typeface="Aharoni" pitchFamily="2" charset="-79"/>
                <a:cs typeface="Aharoni" pitchFamily="2" charset="-79"/>
              </a:rPr>
              <a:t>era il figlio di Atena?</a:t>
            </a:r>
          </a:p>
        </p:txBody>
      </p:sp>
      <p:sp>
        <p:nvSpPr>
          <p:cNvPr id="20" name="Rettangolo 19">
            <a:hlinkClick r:id="rId8" action="ppaction://hlinksldjump"/>
          </p:cNvPr>
          <p:cNvSpPr/>
          <p:nvPr/>
        </p:nvSpPr>
        <p:spPr>
          <a:xfrm>
            <a:off x="3094039"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 </a:t>
            </a:r>
            <a:r>
              <a:rPr lang="it-IT" dirty="0">
                <a:latin typeface="Aharoni" pitchFamily="2" charset="-79"/>
                <a:cs typeface="Aharoni" pitchFamily="2" charset="-79"/>
              </a:rPr>
              <a:t>vergine </a:t>
            </a:r>
          </a:p>
        </p:txBody>
      </p:sp>
      <p:sp>
        <p:nvSpPr>
          <p:cNvPr id="21" name="Rettangolo 20">
            <a:hlinkClick r:id="rId9" action="ppaction://hlinksldjump"/>
          </p:cNvPr>
          <p:cNvSpPr/>
          <p:nvPr/>
        </p:nvSpPr>
        <p:spPr>
          <a:xfrm>
            <a:off x="3094039"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9" action="ppaction://hlinksldjump"/>
          </p:cNvPr>
          <p:cNvSpPr/>
          <p:nvPr/>
        </p:nvSpPr>
        <p:spPr>
          <a:xfrm>
            <a:off x="309583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9" action="ppaction://hlinksldjump"/>
          </p:cNvPr>
          <p:cNvSpPr/>
          <p:nvPr/>
        </p:nvSpPr>
        <p:spPr>
          <a:xfrm>
            <a:off x="3095837"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Non è presente in questo elenco, ma ne ha uno</a:t>
            </a:r>
            <a:endParaRPr lang="it-IT" dirty="0">
              <a:latin typeface="Aharoni" pitchFamily="2" charset="-79"/>
              <a:cs typeface="Aharoni" pitchFamily="2" charset="-79"/>
            </a:endParaRP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8956319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a:hlinkClick r:id="rId6"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a:hlinkClick r:id="rId6" action="ppaction://hlinksldjump"/>
          </p:cNvPr>
          <p:cNvSpPr/>
          <p:nvPr/>
        </p:nvSpPr>
        <p:spPr>
          <a:xfrm>
            <a:off x="3095838"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a:hlinkClick r:id="rId7" action="ppaction://hlinksldjump"/>
          </p:cNvPr>
          <p:cNvSpPr/>
          <p:nvPr/>
        </p:nvSpPr>
        <p:spPr>
          <a:xfrm>
            <a:off x="3094040" y="3293844"/>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a:hlinkClick r:id="rId6"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3</a:t>
            </a:r>
          </a:p>
          <a:p>
            <a:pPr lvl="0" algn="ctr"/>
            <a:r>
              <a:rPr lang="it-IT" sz="2000" dirty="0" smtClean="0">
                <a:solidFill>
                  <a:srgbClr val="FFFFFF"/>
                </a:solidFill>
                <a:latin typeface="Aharoni" pitchFamily="2" charset="-79"/>
                <a:cs typeface="Aharoni" pitchFamily="2" charset="-79"/>
              </a:rPr>
              <a:t>Chi </a:t>
            </a:r>
            <a:r>
              <a:rPr lang="it-IT" sz="2000" dirty="0">
                <a:solidFill>
                  <a:srgbClr val="FFFFFF"/>
                </a:solidFill>
                <a:latin typeface="Aharoni" pitchFamily="2" charset="-79"/>
                <a:cs typeface="Aharoni" pitchFamily="2" charset="-79"/>
              </a:rPr>
              <a:t>era il figlio di Atena?</a:t>
            </a:r>
          </a:p>
        </p:txBody>
      </p:sp>
      <p:sp>
        <p:nvSpPr>
          <p:cNvPr id="20" name="Rettangolo 19">
            <a:hlinkClick r:id="rId10" action="ppaction://hlinksldjump"/>
          </p:cNvPr>
          <p:cNvSpPr/>
          <p:nvPr/>
        </p:nvSpPr>
        <p:spPr>
          <a:xfrm>
            <a:off x="30940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11" action="ppaction://hlinksldjump"/>
          </p:cNvPr>
          <p:cNvSpPr/>
          <p:nvPr/>
        </p:nvSpPr>
        <p:spPr>
          <a:xfrm>
            <a:off x="3094037" y="329384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11" action="ppaction://hlinksldjump"/>
          </p:cNvPr>
          <p:cNvSpPr/>
          <p:nvPr/>
        </p:nvSpPr>
        <p:spPr>
          <a:xfrm>
            <a:off x="3095832" y="420955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11" action="ppaction://hlinksldjump"/>
          </p:cNvPr>
          <p:cNvSpPr/>
          <p:nvPr/>
        </p:nvSpPr>
        <p:spPr>
          <a:xfrm>
            <a:off x="3094037"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1807553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p:cNvSpPr/>
          <p:nvPr/>
        </p:nvSpPr>
        <p:spPr>
          <a:xfrm>
            <a:off x="3095836"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p:cNvSpPr/>
          <p:nvPr/>
        </p:nvSpPr>
        <p:spPr>
          <a:xfrm>
            <a:off x="3095836"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3</a:t>
            </a:r>
          </a:p>
          <a:p>
            <a:pPr lvl="0" algn="ctr"/>
            <a:r>
              <a:rPr lang="it-IT" sz="2000" dirty="0" smtClean="0">
                <a:solidFill>
                  <a:srgbClr val="FFFFFF"/>
                </a:solidFill>
                <a:latin typeface="Aharoni" pitchFamily="2" charset="-79"/>
                <a:cs typeface="Aharoni" pitchFamily="2" charset="-79"/>
              </a:rPr>
              <a:t>Chi </a:t>
            </a:r>
            <a:r>
              <a:rPr lang="it-IT" sz="2000" dirty="0">
                <a:solidFill>
                  <a:srgbClr val="FFFFFF"/>
                </a:solidFill>
                <a:latin typeface="Aharoni" pitchFamily="2" charset="-79"/>
                <a:cs typeface="Aharoni" pitchFamily="2" charset="-79"/>
              </a:rPr>
              <a:t>era il figlio di Atena?</a:t>
            </a:r>
          </a:p>
        </p:txBody>
      </p:sp>
      <p:sp>
        <p:nvSpPr>
          <p:cNvPr id="20" name="Rettangolo 19">
            <a:hlinkClick r:id="rId8" action="ppaction://hlinksldjump"/>
          </p:cNvPr>
          <p:cNvSpPr/>
          <p:nvPr/>
        </p:nvSpPr>
        <p:spPr>
          <a:xfrm>
            <a:off x="3095836"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9" action="ppaction://hlinksldjump"/>
          </p:cNvPr>
          <p:cNvSpPr/>
          <p:nvPr/>
        </p:nvSpPr>
        <p:spPr>
          <a:xfrm>
            <a:off x="309404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9" action="ppaction://hlinksldjump"/>
          </p:cNvPr>
          <p:cNvSpPr/>
          <p:nvPr/>
        </p:nvSpPr>
        <p:spPr>
          <a:xfrm>
            <a:off x="3095836" y="419328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9" action="ppaction://hlinksldjump"/>
          </p:cNvPr>
          <p:cNvSpPr/>
          <p:nvPr/>
        </p:nvSpPr>
        <p:spPr>
          <a:xfrm>
            <a:off x="309404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8496262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a:hlinkClick r:id="rId6" action="ppaction://hlinksldjump"/>
          </p:cNvPr>
          <p:cNvSpPr/>
          <p:nvPr/>
        </p:nvSpPr>
        <p:spPr>
          <a:xfrm>
            <a:off x="3095836" y="4173985"/>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a:hlinkClick r:id="rId7" action="ppaction://hlinksldjump"/>
          </p:cNvPr>
          <p:cNvSpPr/>
          <p:nvPr/>
        </p:nvSpPr>
        <p:spPr>
          <a:xfrm>
            <a:off x="3094041"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a:hlinkClick r:id="rId6"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20" name="Rettangolo 19">
            <a:hlinkClick r:id="rId10" action="ppaction://hlinksldjump"/>
          </p:cNvPr>
          <p:cNvSpPr/>
          <p:nvPr/>
        </p:nvSpPr>
        <p:spPr>
          <a:xfrm>
            <a:off x="3095836"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11" action="ppaction://hlinksldjump"/>
          </p:cNvPr>
          <p:cNvSpPr/>
          <p:nvPr/>
        </p:nvSpPr>
        <p:spPr>
          <a:xfrm>
            <a:off x="3095836"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11" action="ppaction://hlinksldjump"/>
          </p:cNvPr>
          <p:cNvSpPr/>
          <p:nvPr/>
        </p:nvSpPr>
        <p:spPr>
          <a:xfrm>
            <a:off x="3095836" y="4173985"/>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11" action="ppaction://hlinksldjump"/>
          </p:cNvPr>
          <p:cNvSpPr/>
          <p:nvPr/>
        </p:nvSpPr>
        <p:spPr>
          <a:xfrm>
            <a:off x="3095836"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996879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131836"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4857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7282393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1823481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4877311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9695176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103543"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103540"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103546"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103546"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7567591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3433546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31640" y="1711978"/>
            <a:ext cx="5713325" cy="3223763"/>
          </a:xfrm>
          <a:prstGeom prst="rect">
            <a:avLst/>
          </a:prstGeom>
        </p:spPr>
      </p:pic>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6" name="Immagine 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8791" y="1711979"/>
            <a:ext cx="5713325" cy="3223763"/>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216" y="2646876"/>
            <a:ext cx="708670" cy="708670"/>
          </a:xfrm>
          <a:prstGeom prst="rect">
            <a:avLst/>
          </a:prstGeom>
        </p:spPr>
      </p:pic>
      <p:sp>
        <p:nvSpPr>
          <p:cNvPr id="10" name="Rettangolo 9">
            <a:hlinkClick r:id="rId5"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Patroclo</a:t>
            </a:r>
            <a:endParaRPr lang="it-IT" sz="2800" dirty="0">
              <a:latin typeface="AR JULIAN" pitchFamily="2" charset="0"/>
            </a:endParaRPr>
          </a:p>
        </p:txBody>
      </p:sp>
      <p:sp>
        <p:nvSpPr>
          <p:cNvPr id="11" name="Rettangolo 10">
            <a:hlinkClick r:id="rId6"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Bloccato</a:t>
            </a:r>
            <a:endParaRPr lang="it-IT" sz="2800" dirty="0">
              <a:solidFill>
                <a:schemeClr val="tx1"/>
              </a:solidFill>
              <a:latin typeface="AR JULIAN" pitchFamily="2" charset="0"/>
            </a:endParaRPr>
          </a:p>
        </p:txBody>
      </p:sp>
      <p:sp>
        <p:nvSpPr>
          <p:cNvPr id="12" name="Rettangolo 11">
            <a:hlinkClick r:id="rId6"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5" name="Avanti o successivo 14">
            <a:hlinkClick r:id="" action="ppaction://noaction"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8" name="Immagin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318" y="2646876"/>
            <a:ext cx="708670" cy="708670"/>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592" y="1884963"/>
            <a:ext cx="2156178" cy="2957689"/>
          </a:xfrm>
          <a:prstGeom prst="rect">
            <a:avLst/>
          </a:prstGeom>
        </p:spPr>
      </p:pic>
      <p:sp>
        <p:nvSpPr>
          <p:cNvPr id="19" name="Avanti o successivo 18">
            <a:hlinkClick r:id="rId10"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35865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100105"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100102"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100108"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100108"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4178543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5677481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3"/>
                                        </p:tgtEl>
                                        <p:attrNameLst>
                                          <p:attrName>r</p:attrName>
                                        </p:attrNameLst>
                                      </p:cBhvr>
                                    </p:animRot>
                                    <p:animRot by="-240000">
                                      <p:cBhvr>
                                        <p:cTn id="41" dur="200" fill="hold">
                                          <p:stCondLst>
                                            <p:cond delay="200"/>
                                          </p:stCondLst>
                                        </p:cTn>
                                        <p:tgtEl>
                                          <p:spTgt spid="23"/>
                                        </p:tgtEl>
                                        <p:attrNameLst>
                                          <p:attrName>r</p:attrName>
                                        </p:attrNameLst>
                                      </p:cBhvr>
                                    </p:animRot>
                                    <p:animRot by="240000">
                                      <p:cBhvr>
                                        <p:cTn id="42" dur="200" fill="hold">
                                          <p:stCondLst>
                                            <p:cond delay="400"/>
                                          </p:stCondLst>
                                        </p:cTn>
                                        <p:tgtEl>
                                          <p:spTgt spid="23"/>
                                        </p:tgtEl>
                                        <p:attrNameLst>
                                          <p:attrName>r</p:attrName>
                                        </p:attrNameLst>
                                      </p:cBhvr>
                                    </p:animRot>
                                    <p:animRot by="-240000">
                                      <p:cBhvr>
                                        <p:cTn id="43" dur="200" fill="hold">
                                          <p:stCondLst>
                                            <p:cond delay="600"/>
                                          </p:stCondLst>
                                        </p:cTn>
                                        <p:tgtEl>
                                          <p:spTgt spid="23"/>
                                        </p:tgtEl>
                                        <p:attrNameLst>
                                          <p:attrName>r</p:attrName>
                                        </p:attrNameLst>
                                      </p:cBhvr>
                                    </p:animRot>
                                    <p:animRot by="120000">
                                      <p:cBhvr>
                                        <p:cTn id="44" dur="200" fill="hold">
                                          <p:stCondLst>
                                            <p:cond delay="800"/>
                                          </p:stCondLst>
                                        </p:cTn>
                                        <p:tgtEl>
                                          <p:spTgt spid="23"/>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3"/>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131836"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0368"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380402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Che cosa rappresenta la Nike?</a:t>
            </a:r>
            <a:endParaRPr lang="it-IT" sz="2000" dirty="0">
              <a:solidFill>
                <a:schemeClr val="tx1"/>
              </a:solidFill>
              <a:latin typeface="Aharoni" pitchFamily="2" charset="-79"/>
              <a:cs typeface="Aharoni" pitchFamily="2" charset="-79"/>
            </a:endParaRPr>
          </a:p>
        </p:txBody>
      </p:sp>
      <p:sp>
        <p:nvSpPr>
          <p:cNvPr id="20" name="Rettangolo 19">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discordia</a:t>
            </a:r>
            <a:endParaRPr lang="it-IT" dirty="0">
              <a:solidFill>
                <a:schemeClr val="tx1"/>
              </a:solidFill>
              <a:latin typeface="Aharoni" pitchFamily="2" charset="-79"/>
              <a:cs typeface="Aharoni" pitchFamily="2" charset="-79"/>
            </a:endParaRPr>
          </a:p>
        </p:txBody>
      </p:sp>
      <p:sp>
        <p:nvSpPr>
          <p:cNvPr id="21" name="Rettangolo 20">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bene</a:t>
            </a:r>
            <a:endParaRPr lang="it-IT" dirty="0">
              <a:solidFill>
                <a:schemeClr val="tx1"/>
              </a:solidFill>
              <a:latin typeface="Aharoni" pitchFamily="2" charset="-79"/>
              <a:cs typeface="Aharoni" pitchFamily="2" charset="-79"/>
            </a:endParaRPr>
          </a:p>
        </p:txBody>
      </p:sp>
      <p:sp>
        <p:nvSpPr>
          <p:cNvPr id="22" name="Rettangolo 21">
            <a:hlinkClick r:id="rId10" action="ppaction://hlinksldjump"/>
          </p:cNvPr>
          <p:cNvSpPr/>
          <p:nvPr/>
        </p:nvSpPr>
        <p:spPr>
          <a:xfrm>
            <a:off x="3090148"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prudenza</a:t>
            </a:r>
            <a:endParaRPr lang="it-IT" dirty="0">
              <a:solidFill>
                <a:schemeClr val="tx1"/>
              </a:solidFill>
              <a:latin typeface="Aharoni" pitchFamily="2" charset="-79"/>
              <a:cs typeface="Aharoni" pitchFamily="2" charset="-79"/>
            </a:endParaRPr>
          </a:p>
        </p:txBody>
      </p:sp>
      <p:sp>
        <p:nvSpPr>
          <p:cNvPr id="23" name="Rettangolo 22">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Le vittorie conseguite</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7201043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48574"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398255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72484"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8659820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529"/>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6256" y="242072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8473" y="329320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94039" y="4193126"/>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6256" y="5157033"/>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9159297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a:t>
            </a:r>
            <a:r>
              <a:rPr lang="it-IT" sz="2000" dirty="0" smtClean="0">
                <a:latin typeface="Aharoni" pitchFamily="2" charset="-79"/>
                <a:cs typeface="Aharoni" pitchFamily="2" charset="-79"/>
              </a:rPr>
              <a:t>Patria?</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42345604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971820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0253874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sp>
        <p:nvSpPr>
          <p:cNvPr id="10" name="Rettangolo 9">
            <a:hlinkClick r:id="rId3"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Ettore</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Afrodite</a:t>
            </a:r>
            <a:endParaRPr lang="it-IT" sz="2800" dirty="0">
              <a:solidFill>
                <a:schemeClr val="tx1"/>
              </a:solidFill>
              <a:latin typeface="AR JULIAN" pitchFamily="2" charset="0"/>
            </a:endParaRPr>
          </a:p>
        </p:txBody>
      </p:sp>
      <p:sp>
        <p:nvSpPr>
          <p:cNvPr id="12" name="Rettangolo 11">
            <a:hlinkClick r:id="rId5"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Apollo</a:t>
            </a:r>
            <a:endParaRPr lang="it-IT" sz="2800" dirty="0">
              <a:latin typeface="AR JULIAN" pitchFamily="2" charset="0"/>
            </a:endParaRPr>
          </a:p>
        </p:txBody>
      </p:sp>
      <p:sp>
        <p:nvSpPr>
          <p:cNvPr id="15" name="Avanti o successivo 14">
            <a:hlinkClick r:id="rId6"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Indietro o precedente 16">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3" name="Immagin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8373" y="1673646"/>
            <a:ext cx="1544559" cy="3300427"/>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635" y="1404132"/>
            <a:ext cx="2080137" cy="3633305"/>
          </a:xfrm>
          <a:prstGeom prst="rect">
            <a:avLst/>
          </a:prstGeom>
          <a:ln>
            <a:noFill/>
          </a:ln>
          <a:effectLst>
            <a:softEdge rad="112500"/>
          </a:effectLst>
        </p:spPr>
      </p:pic>
      <p:pic>
        <p:nvPicPr>
          <p:cNvPr id="5" name="Immagin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23348" y="1556792"/>
            <a:ext cx="2109430" cy="3394120"/>
          </a:xfrm>
          <a:prstGeom prst="rect">
            <a:avLst/>
          </a:prstGeom>
        </p:spPr>
      </p:pic>
    </p:spTree>
    <p:extLst>
      <p:ext uri="{BB962C8B-B14F-4D97-AF65-F5344CB8AC3E}">
        <p14:creationId xmlns:p14="http://schemas.microsoft.com/office/powerpoint/2010/main" val="34177103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Risposta a</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76820"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69037"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84603"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76820"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1113541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3" name="Rettangolo 22">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4" name="Rettangolo 23">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5" name="Rettangolo 24">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sp>
        <p:nvSpPr>
          <p:cNvPr id="26" name="CasellaDiTesto 25"/>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7" name="Rettangolo arrotondato 26">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19" name="Immagin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832373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19"/>
                                        </p:tgtEl>
                                        <p:attrNameLst>
                                          <p:attrName>r</p:attrName>
                                        </p:attrNameLst>
                                      </p:cBhvr>
                                    </p:animRot>
                                    <p:animRot by="-240000">
                                      <p:cBhvr>
                                        <p:cTn id="41" dur="200" fill="hold">
                                          <p:stCondLst>
                                            <p:cond delay="200"/>
                                          </p:stCondLst>
                                        </p:cTn>
                                        <p:tgtEl>
                                          <p:spTgt spid="19"/>
                                        </p:tgtEl>
                                        <p:attrNameLst>
                                          <p:attrName>r</p:attrName>
                                        </p:attrNameLst>
                                      </p:cBhvr>
                                    </p:animRot>
                                    <p:animRot by="240000">
                                      <p:cBhvr>
                                        <p:cTn id="42" dur="200" fill="hold">
                                          <p:stCondLst>
                                            <p:cond delay="400"/>
                                          </p:stCondLst>
                                        </p:cTn>
                                        <p:tgtEl>
                                          <p:spTgt spid="19"/>
                                        </p:tgtEl>
                                        <p:attrNameLst>
                                          <p:attrName>r</p:attrName>
                                        </p:attrNameLst>
                                      </p:cBhvr>
                                    </p:animRot>
                                    <p:animRot by="-240000">
                                      <p:cBhvr>
                                        <p:cTn id="43" dur="200" fill="hold">
                                          <p:stCondLst>
                                            <p:cond delay="600"/>
                                          </p:stCondLst>
                                        </p:cTn>
                                        <p:tgtEl>
                                          <p:spTgt spid="19"/>
                                        </p:tgtEl>
                                        <p:attrNameLst>
                                          <p:attrName>r</p:attrName>
                                        </p:attrNameLst>
                                      </p:cBhvr>
                                    </p:animRot>
                                    <p:animRot by="120000">
                                      <p:cBhvr>
                                        <p:cTn id="44" dur="200" fill="hold">
                                          <p:stCondLst>
                                            <p:cond delay="800"/>
                                          </p:stCondLst>
                                        </p:cTn>
                                        <p:tgtEl>
                                          <p:spTgt spid="19"/>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19"/>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circle(out)">
                                      <p:cBhvr>
                                        <p:cTn id="7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sp>
        <p:nvSpPr>
          <p:cNvPr id="21" name="Rettangolo 20"/>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2" name="Rettangolo 21">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3" name="Rettangolo 22">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7" name="Rettangolo 26">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8" name="Rettangolo 27">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spTree>
    <p:extLst>
      <p:ext uri="{BB962C8B-B14F-4D97-AF65-F5344CB8AC3E}">
        <p14:creationId xmlns:p14="http://schemas.microsoft.com/office/powerpoint/2010/main" val="31482685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20"/>
                                        </p:tgtEl>
                                        <p:attrNameLst>
                                          <p:attrName>ppt_w</p:attrName>
                                        </p:attrNameLst>
                                      </p:cBhvr>
                                      <p:tavLst>
                                        <p:tav tm="0">
                                          <p:val>
                                            <p:strVal val="ppt_w"/>
                                          </p:val>
                                        </p:tav>
                                        <p:tav tm="100000">
                                          <p:val>
                                            <p:fltVal val="0"/>
                                          </p:val>
                                        </p:tav>
                                      </p:tavLst>
                                    </p:anim>
                                    <p:anim calcmode="lin" valueType="num">
                                      <p:cBhvr>
                                        <p:cTn id="40" dur="1000"/>
                                        <p:tgtEl>
                                          <p:spTgt spid="20"/>
                                        </p:tgtEl>
                                        <p:attrNameLst>
                                          <p:attrName>ppt_h</p:attrName>
                                        </p:attrNameLst>
                                      </p:cBhvr>
                                      <p:tavLst>
                                        <p:tav tm="0">
                                          <p:val>
                                            <p:strVal val="ppt_h"/>
                                          </p:val>
                                        </p:tav>
                                        <p:tav tm="100000">
                                          <p:val>
                                            <p:fltVal val="0"/>
                                          </p:val>
                                        </p:tav>
                                      </p:tavLst>
                                    </p:anim>
                                    <p:anim calcmode="lin" valueType="num">
                                      <p:cBhvr>
                                        <p:cTn id="41" dur="1000"/>
                                        <p:tgtEl>
                                          <p:spTgt spid="20"/>
                                        </p:tgtEl>
                                        <p:attrNameLst>
                                          <p:attrName>style.rotation</p:attrName>
                                        </p:attrNameLst>
                                      </p:cBhvr>
                                      <p:tavLst>
                                        <p:tav tm="0">
                                          <p:val>
                                            <p:fltVal val="0"/>
                                          </p:val>
                                        </p:tav>
                                        <p:tav tm="100000">
                                          <p:val>
                                            <p:fltVal val="90"/>
                                          </p:val>
                                        </p:tav>
                                      </p:tavLst>
                                    </p:anim>
                                    <p:animEffect transition="out" filter="fade">
                                      <p:cBhvr>
                                        <p:cTn id="42" dur="1000"/>
                                        <p:tgtEl>
                                          <p:spTgt spid="20"/>
                                        </p:tgtEl>
                                      </p:cBhvr>
                                    </p:animEffect>
                                    <p:set>
                                      <p:cBhvr>
                                        <p:cTn id="43" dur="1" fill="hold">
                                          <p:stCondLst>
                                            <p:cond delay="999"/>
                                          </p:stCondLst>
                                        </p:cTn>
                                        <p:tgtEl>
                                          <p:spTgt spid="2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22" grpId="0" animBg="1"/>
      <p:bldP spid="23"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sp>
        <p:nvSpPr>
          <p:cNvPr id="18" name="CasellaDiTesto 17"/>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19" name="Rettangolo arrotondato 18">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188412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childTnLst>
                          </p:cTn>
                        </p:par>
                        <p:par>
                          <p:cTn id="56" fill="hold">
                            <p:stCondLst>
                              <p:cond delay="6000"/>
                            </p:stCondLst>
                            <p:childTnLst>
                              <p:par>
                                <p:cTn id="57" presetID="2" presetClass="entr" presetSubtype="4"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6500"/>
                            </p:stCondLst>
                            <p:childTnLst>
                              <p:par>
                                <p:cTn id="62" presetID="42" presetClass="path" presetSubtype="0" accel="50000" decel="50000" fill="hold" nodeType="afterEffect">
                                  <p:stCondLst>
                                    <p:cond delay="0"/>
                                  </p:stCondLst>
                                  <p:childTnLst>
                                    <p:animMotion origin="layout" path="M 0 0 L 0 0.25 E" pathEditMode="relative" ptsTypes="">
                                      <p:cBhvr>
                                        <p:cTn id="63" dur="2000" fill="hold"/>
                                        <p:tgtEl>
                                          <p:spTgt spid="22"/>
                                        </p:tgtEl>
                                        <p:attrNameLst>
                                          <p:attrName>ppt_x</p:attrName>
                                          <p:attrName>ppt_y</p:attrName>
                                        </p:attrNameLst>
                                      </p:cBhvr>
                                    </p:animMotion>
                                  </p:childTnLst>
                                </p:cTn>
                              </p:par>
                              <p:par>
                                <p:cTn id="64" presetID="10" presetClass="exit" presetSubtype="0" fill="hold" nodeType="withEffect">
                                  <p:stCondLst>
                                    <p:cond delay="0"/>
                                  </p:stCondLst>
                                  <p:childTnLst>
                                    <p:animEffect transition="out" filter="fade">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circle(out)">
                                      <p:cBhvr>
                                        <p:cTn id="7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682348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0449181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428107239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12120099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38694" y="603133"/>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9827375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705587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sp>
        <p:nvSpPr>
          <p:cNvPr id="10" name="Rettangolo 9">
            <a:hlinkClick r:id="rId3"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Ares</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Zeus</a:t>
            </a:r>
            <a:endParaRPr lang="it-IT" sz="2800" dirty="0">
              <a:solidFill>
                <a:schemeClr val="tx1"/>
              </a:solidFill>
              <a:latin typeface="AR JULIAN" pitchFamily="2" charset="0"/>
            </a:endParaRPr>
          </a:p>
        </p:txBody>
      </p:sp>
      <p:sp>
        <p:nvSpPr>
          <p:cNvPr id="12" name="Rettangolo 11">
            <a:hlinkClick r:id="rId5"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Andromaca</a:t>
            </a:r>
            <a:endParaRPr lang="it-IT" sz="2800" dirty="0">
              <a:latin typeface="AR JULIAN" pitchFamily="2" charset="0"/>
            </a:endParaRPr>
          </a:p>
        </p:txBody>
      </p:sp>
      <p:sp>
        <p:nvSpPr>
          <p:cNvPr id="15" name="Avanti o successivo 14">
            <a:hlinkClick r:id="rId6"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9" name="Avanti o successivo 18">
            <a:hlinkClick r:id="rId9"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5609" y="1807391"/>
            <a:ext cx="2310088" cy="303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magine 13" descr="https://upload.wikimedia.org/wikipedia/commons/thumb/5/5a/Jacques-Louis_David-_Andromache_Mourning_Hector.JPG/220px-Jacques-Louis_David-_Andromache_Mourning_Hector.JPG"/>
          <p:cNvPicPr/>
          <p:nvPr/>
        </p:nvPicPr>
        <p:blipFill>
          <a:blip r:embed="rId11">
            <a:extLst>
              <a:ext uri="{28A0092B-C50C-407E-A947-70E740481C1C}">
                <a14:useLocalDpi xmlns:a14="http://schemas.microsoft.com/office/drawing/2010/main" val="0"/>
              </a:ext>
            </a:extLst>
          </a:blip>
          <a:srcRect/>
          <a:stretch>
            <a:fillRect/>
          </a:stretch>
        </p:blipFill>
        <p:spPr bwMode="auto">
          <a:xfrm>
            <a:off x="5652120" y="1807391"/>
            <a:ext cx="2313511" cy="3174145"/>
          </a:xfrm>
          <a:prstGeom prst="rect">
            <a:avLst/>
          </a:prstGeom>
          <a:ln>
            <a:noFill/>
          </a:ln>
          <a:effectLst>
            <a:softEdge rad="112500"/>
          </a:effectLst>
        </p:spPr>
      </p:pic>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593" y="2060848"/>
            <a:ext cx="2044456" cy="285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78807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4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0530834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525229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3897342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75387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353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8647162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212159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6000" b="1" dirty="0" smtClean="0">
                <a:solidFill>
                  <a:schemeClr val="bg1"/>
                </a:solidFill>
              </a:rPr>
              <a:t>MERLO0ZZO</a:t>
            </a:r>
            <a:endParaRPr lang="it-IT" sz="6000" b="1" dirty="0">
              <a:solidFill>
                <a:schemeClr val="bg1"/>
              </a:solidFill>
            </a:endParaRPr>
          </a:p>
        </p:txBody>
      </p:sp>
      <p:sp>
        <p:nvSpPr>
          <p:cNvPr id="3" name="Segnaposto contenuto 2"/>
          <p:cNvSpPr>
            <a:spLocks noGrp="1"/>
          </p:cNvSpPr>
          <p:nvPr>
            <p:ph idx="1"/>
          </p:nvPr>
        </p:nvSpPr>
        <p:spPr/>
        <p:txBody>
          <a:bodyPr/>
          <a:lstStyle/>
          <a:p>
            <a:r>
              <a:rPr lang="it-IT" sz="7200" b="1" dirty="0" smtClean="0">
                <a:solidFill>
                  <a:schemeClr val="bg1"/>
                </a:solidFill>
              </a:rPr>
              <a:t>merlo0zzo</a:t>
            </a:r>
            <a:endParaRPr lang="it-IT" sz="7200" b="1" dirty="0">
              <a:solidFill>
                <a:schemeClr val="bg1"/>
              </a:solidFill>
            </a:endParaRPr>
          </a:p>
        </p:txBody>
      </p:sp>
    </p:spTree>
    <p:extLst>
      <p:ext uri="{BB962C8B-B14F-4D97-AF65-F5344CB8AC3E}">
        <p14:creationId xmlns:p14="http://schemas.microsoft.com/office/powerpoint/2010/main" val="26954393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6" y="620688"/>
            <a:ext cx="7221850"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ERA VS AFRODITE</a:t>
            </a:r>
            <a:endParaRPr lang="it-IT" sz="6600" dirty="0">
              <a:latin typeface="Stencil" pitchFamily="82" charset="0"/>
            </a:endParaRPr>
          </a:p>
        </p:txBody>
      </p:sp>
      <p:pic>
        <p:nvPicPr>
          <p:cNvPr id="14" name="Immagin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Come veniva chiamata Era dai romani?</a:t>
            </a:r>
            <a:endParaRPr lang="it-IT" sz="2000" dirty="0">
              <a:latin typeface="Aharoni" pitchFamily="2" charset="-79"/>
              <a:cs typeface="Aharoni" pitchFamily="2" charset="-79"/>
            </a:endParaRP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Giove</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Giunone</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Minerva</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Venere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22168156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2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7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7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Come veniva chiamata Era dai romani?</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Giove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Giunone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Minerva</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Venere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Zeus l’ha chiesta in moglie sotto forma di...</a:t>
            </a:r>
            <a:endParaRPr lang="it-IT" sz="2000" dirty="0">
              <a:solidFill>
                <a:schemeClr val="bg1"/>
              </a:solidFill>
              <a:latin typeface="Aharoni" pitchFamily="2" charset="-79"/>
              <a:cs typeface="Aharoni" pitchFamily="2" charset="-79"/>
            </a:endParaRPr>
          </a:p>
        </p:txBody>
      </p:sp>
      <p:sp>
        <p:nvSpPr>
          <p:cNvPr id="20" name="Rettangolo 19">
            <a:hlinkClick r:id="rId9"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Cornacchia</a:t>
            </a:r>
            <a:endParaRPr lang="it-IT" dirty="0">
              <a:latin typeface="Aharoni" pitchFamily="2" charset="-79"/>
              <a:cs typeface="Aharoni" pitchFamily="2" charset="-79"/>
            </a:endParaRPr>
          </a:p>
        </p:txBody>
      </p:sp>
      <p:sp>
        <p:nvSpPr>
          <p:cNvPr id="21" name="Rettangolo 20">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Pavone</a:t>
            </a:r>
            <a:endParaRPr lang="it-IT" dirty="0">
              <a:latin typeface="Aharoni" pitchFamily="2" charset="-79"/>
              <a:cs typeface="Aharoni" pitchFamily="2" charset="-79"/>
            </a:endParaRPr>
          </a:p>
        </p:txBody>
      </p:sp>
      <p:sp>
        <p:nvSpPr>
          <p:cNvPr id="22" name="Rettangolo 21">
            <a:hlinkClick r:id="rId10"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Cuculo</a:t>
            </a:r>
            <a:endParaRPr lang="it-IT" dirty="0">
              <a:latin typeface="Aharoni" pitchFamily="2" charset="-79"/>
              <a:cs typeface="Aharoni" pitchFamily="2" charset="-79"/>
            </a:endParaRPr>
          </a:p>
        </p:txBody>
      </p:sp>
      <p:sp>
        <p:nvSpPr>
          <p:cNvPr id="23" name="Rettangolo 22">
            <a:hlinkClick r:id="rId9"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152127637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Come veniva chiamata Era dai romani?</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Giove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Giunone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Minerva</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Venere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25" name="Rettangolo 24">
            <a:hlinkClick r:id="rId9"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26" name="Rettangolo 25">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27" name="Rettangolo 26">
            <a:hlinkClick r:id="rId10"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28" name="Rettangolo 27">
            <a:hlinkClick r:id="rId9"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spTree>
    <p:extLst>
      <p:ext uri="{BB962C8B-B14F-4D97-AF65-F5344CB8AC3E}">
        <p14:creationId xmlns:p14="http://schemas.microsoft.com/office/powerpoint/2010/main" val="8215950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5" name="Immagine 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9632" y="1752373"/>
            <a:ext cx="5713325" cy="3223763"/>
          </a:xfrm>
          <a:prstGeom prst="rect">
            <a:avLst/>
          </a:prstGeom>
        </p:spPr>
      </p:pic>
      <p:pic>
        <p:nvPicPr>
          <p:cNvPr id="6" name="Immagine 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1920" y="1752373"/>
            <a:ext cx="5713325" cy="3223763"/>
          </a:xfrm>
          <a:prstGeom prst="rect">
            <a:avLst/>
          </a:prstGeom>
        </p:spPr>
      </p:pic>
      <p:pic>
        <p:nvPicPr>
          <p:cNvPr id="8" name="Immagin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791" y="2646876"/>
            <a:ext cx="708670" cy="708670"/>
          </a:xfrm>
          <a:prstGeom prst="rect">
            <a:avLst/>
          </a:prstGeom>
        </p:spPr>
      </p:pic>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46876"/>
            <a:ext cx="708670" cy="708670"/>
          </a:xfrm>
          <a:prstGeom prst="rect">
            <a:avLst/>
          </a:prstGeom>
        </p:spPr>
      </p:pic>
      <p:sp>
        <p:nvSpPr>
          <p:cNvPr id="10" name="Rettangolo 9">
            <a:hlinkClick r:id="rId4"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Bloccato</a:t>
            </a:r>
            <a:endParaRPr lang="it-IT" sz="2800" dirty="0">
              <a:solidFill>
                <a:schemeClr val="tx1"/>
              </a:solidFill>
              <a:latin typeface="AR JULIAN" pitchFamily="2" charset="0"/>
            </a:endParaRPr>
          </a:p>
        </p:txBody>
      </p:sp>
      <p:sp>
        <p:nvSpPr>
          <p:cNvPr id="12" name="Rettangolo 11">
            <a:hlinkClick r:id="rId4"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5" name="Avanti o successivo 14">
            <a:hlinkClick r:id="" action="ppaction://noaction"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6"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4" name="Immagine 1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4046" y="1743664"/>
            <a:ext cx="5713325" cy="3223763"/>
          </a:xfrm>
          <a:prstGeom prst="rect">
            <a:avLst/>
          </a:prstGeom>
        </p:spPr>
      </p:pic>
      <p:pic>
        <p:nvPicPr>
          <p:cNvPr id="18" name="Immagin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369" y="2659302"/>
            <a:ext cx="708670" cy="708670"/>
          </a:xfrm>
          <a:prstGeom prst="rect">
            <a:avLst/>
          </a:prstGeom>
        </p:spPr>
      </p:pic>
      <p:sp>
        <p:nvSpPr>
          <p:cNvPr id="19" name="Avanti o successivo 18">
            <a:hlinkClick r:id="rId7"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28584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287"/>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Cosa promise Era a Paride in cambio della mela d’oro?</a:t>
            </a:r>
            <a:endParaRPr lang="it-IT" sz="2000" dirty="0">
              <a:latin typeface="Aharoni" pitchFamily="2" charset="-79"/>
              <a:cs typeface="Aharoni" pitchFamily="2" charset="-79"/>
            </a:endParaRPr>
          </a:p>
        </p:txBody>
      </p:sp>
      <p:sp>
        <p:nvSpPr>
          <p:cNvPr id="20" name="Rettangolo 19">
            <a:hlinkClick r:id="rId9" action="ppaction://hlinksldjump"/>
          </p:cNvPr>
          <p:cNvSpPr/>
          <p:nvPr/>
        </p:nvSpPr>
        <p:spPr>
          <a:xfrm>
            <a:off x="3095837" y="2420487"/>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di tutta l’Asia</a:t>
            </a:r>
            <a:endParaRPr lang="it-IT" dirty="0">
              <a:latin typeface="Aharoni" pitchFamily="2" charset="-79"/>
              <a:cs typeface="Aharoni" pitchFamily="2" charset="-79"/>
            </a:endParaRPr>
          </a:p>
        </p:txBody>
      </p:sp>
      <p:sp>
        <p:nvSpPr>
          <p:cNvPr id="21" name="Rettangolo 20">
            <a:hlinkClick r:id="rId10" action="ppaction://hlinksldjump"/>
          </p:cNvPr>
          <p:cNvSpPr/>
          <p:nvPr/>
        </p:nvSpPr>
        <p:spPr>
          <a:xfrm>
            <a:off x="3095834" y="3292967"/>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di tutta l’Africa</a:t>
            </a:r>
            <a:endParaRPr lang="it-IT" dirty="0"/>
          </a:p>
        </p:txBody>
      </p:sp>
      <p:sp>
        <p:nvSpPr>
          <p:cNvPr id="22" name="Rettangolo 21">
            <a:hlinkClick r:id="rId10" action="ppaction://hlinksldjump"/>
          </p:cNvPr>
          <p:cNvSpPr/>
          <p:nvPr/>
        </p:nvSpPr>
        <p:spPr>
          <a:xfrm>
            <a:off x="3095834" y="4202251"/>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Saggezza e potenza in guerra</a:t>
            </a:r>
            <a:endParaRPr lang="it-IT" dirty="0"/>
          </a:p>
        </p:txBody>
      </p:sp>
      <p:sp>
        <p:nvSpPr>
          <p:cNvPr id="23" name="Rettangolo 22">
            <a:hlinkClick r:id="rId10" action="ppaction://hlinksldjump"/>
          </p:cNvPr>
          <p:cNvSpPr/>
          <p:nvPr/>
        </p:nvSpPr>
        <p:spPr>
          <a:xfrm>
            <a:off x="3095834" y="5156791"/>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6823216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10266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11" action="ppaction://hlinksldjump"/>
          </p:cNvPr>
          <p:cNvSpPr/>
          <p:nvPr/>
        </p:nvSpPr>
        <p:spPr>
          <a:xfrm>
            <a:off x="3102661"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2" action="ppaction://hlinksldjump"/>
          </p:cNvPr>
          <p:cNvSpPr/>
          <p:nvPr/>
        </p:nvSpPr>
        <p:spPr>
          <a:xfrm>
            <a:off x="310266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2" action="ppaction://hlinksldjump"/>
          </p:cNvPr>
          <p:cNvSpPr/>
          <p:nvPr/>
        </p:nvSpPr>
        <p:spPr>
          <a:xfrm>
            <a:off x="3102658"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2" action="ppaction://hlinksldjump"/>
          </p:cNvPr>
          <p:cNvSpPr/>
          <p:nvPr/>
        </p:nvSpPr>
        <p:spPr>
          <a:xfrm>
            <a:off x="3102658"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9036422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0"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0"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20550208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2" action="ppaction://hlinksldjump"/>
          </p:cNvPr>
          <p:cNvSpPr/>
          <p:nvPr/>
        </p:nvSpPr>
        <p:spPr>
          <a:xfrm>
            <a:off x="309404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2" action="ppaction://hlinksldjump"/>
          </p:cNvPr>
          <p:cNvSpPr/>
          <p:nvPr/>
        </p:nvSpPr>
        <p:spPr>
          <a:xfrm>
            <a:off x="3094035"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37823290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8196263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ha in mano Era quando viene raffigurata?</a:t>
            </a:r>
            <a:endParaRPr lang="it-IT" sz="2000" dirty="0">
              <a:latin typeface="Aharoni" pitchFamily="2" charset="-79"/>
              <a:cs typeface="Aharoni" pitchFamily="2" charset="-79"/>
            </a:endParaRP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corona e una mela</a:t>
            </a:r>
            <a:endParaRPr lang="it-IT" dirty="0">
              <a:solidFill>
                <a:schemeClr val="bg1"/>
              </a:solidFill>
              <a:latin typeface="Aharoni" pitchFamily="2" charset="-79"/>
              <a:cs typeface="Aharoni" pitchFamily="2" charset="-79"/>
            </a:endParaRP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a:t>
            </a:r>
            <a:endParaRPr lang="it-IT" dirty="0">
              <a:solidFill>
                <a:schemeClr val="bg1"/>
              </a:solidFill>
              <a:latin typeface="Aharoni" pitchFamily="2" charset="-79"/>
              <a:cs typeface="Aharoni" pitchFamily="2" charset="-79"/>
            </a:endParaRP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e una melagrana</a:t>
            </a:r>
            <a:endParaRPr lang="it-IT" dirty="0">
              <a:solidFill>
                <a:schemeClr val="bg1"/>
              </a:solidFill>
              <a:latin typeface="Aharoni" pitchFamily="2" charset="-79"/>
              <a:cs typeface="Aharoni" pitchFamily="2" charset="-79"/>
            </a:endParaRP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 bastone e una melagrana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67512258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1244174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25166413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42379003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15042585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1">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2607</Template>
  <TotalTime>3244</TotalTime>
  <Words>16032</Words>
  <Application>Microsoft Office PowerPoint</Application>
  <PresentationFormat>Presentazione su schermo (4:3)</PresentationFormat>
  <Paragraphs>4219</Paragraphs>
  <Slides>467</Slides>
  <Notes>5</Notes>
  <HiddenSlides>0</HiddenSlides>
  <MMClips>0</MMClips>
  <ScaleCrop>false</ScaleCrop>
  <HeadingPairs>
    <vt:vector size="4" baseType="variant">
      <vt:variant>
        <vt:lpstr>Tema</vt:lpstr>
      </vt:variant>
      <vt:variant>
        <vt:i4>2</vt:i4>
      </vt:variant>
      <vt:variant>
        <vt:lpstr>Titoli diapositive</vt:lpstr>
      </vt:variant>
      <vt:variant>
        <vt:i4>467</vt:i4>
      </vt:variant>
    </vt:vector>
  </HeadingPairs>
  <TitlesOfParts>
    <vt:vector size="469" baseType="lpstr">
      <vt:lpstr>Diseño predeterminado</vt:lpstr>
      <vt:lpstr>Tema1</vt:lpstr>
      <vt:lpstr>Presentazione standard di PowerPoint</vt:lpstr>
      <vt:lpstr>Presentazione standard di PowerPoint</vt:lpstr>
      <vt:lpstr>Guida</vt:lpstr>
      <vt:lpstr>Scegli la tua squadra</vt:lpstr>
      <vt:lpstr>Scegli il tuo personaggio</vt:lpstr>
      <vt:lpstr>Scegli il tuo personaggio</vt:lpstr>
      <vt:lpstr>Scegli il tuo personaggio</vt:lpstr>
      <vt:lpstr>Scegli il tuo personaggio</vt:lpstr>
      <vt:lpstr>Scegli il tuo personaggio</vt:lpstr>
      <vt:lpstr>Personaggio Bloccato</vt:lpstr>
      <vt:lpstr>Personaggio Bloccato</vt:lpstr>
      <vt:lpstr>Achille</vt:lpstr>
      <vt:lpstr>Storia del personaggio Achille</vt:lpstr>
      <vt:lpstr>Achille nell’Iliade</vt:lpstr>
      <vt:lpstr>Afrodite</vt:lpstr>
      <vt:lpstr>Storia del personaggio Afrodite</vt:lpstr>
      <vt:lpstr>Afrodite nell’Iliade</vt:lpstr>
      <vt:lpstr>Atena</vt:lpstr>
      <vt:lpstr>Storia del personaggio Atena</vt:lpstr>
      <vt:lpstr>Racconti e leggende della dea Atena</vt:lpstr>
      <vt:lpstr>Presentazione standard di PowerPoint</vt:lpstr>
      <vt:lpstr>Presentazione standard di PowerPoint</vt:lpstr>
      <vt:lpstr>Era</vt:lpstr>
      <vt:lpstr>Storia del personaggio Era</vt:lpstr>
      <vt:lpstr>Raffigurazione della dea Era</vt:lpstr>
      <vt:lpstr>Patroclo</vt:lpstr>
      <vt:lpstr>Storia del personaggio Patroclo</vt:lpstr>
      <vt:lpstr>Curiosità su Patroclo</vt:lpstr>
      <vt:lpstr>Apollo</vt:lpstr>
      <vt:lpstr>Storia del personaggio Apollo</vt:lpstr>
      <vt:lpstr>Curiosità su Apollo Il dio e la musica</vt:lpstr>
      <vt:lpstr>Curiosità su Apollo La sua età giovanile</vt:lpstr>
      <vt:lpstr>Ares</vt:lpstr>
      <vt:lpstr>Storia del personaggio Ares</vt:lpstr>
      <vt:lpstr>Differenza tra Ares ed Atena</vt:lpstr>
      <vt:lpstr>Zeus</vt:lpstr>
      <vt:lpstr>Storia del personaggio Zeus</vt:lpstr>
      <vt:lpstr>Racconti e leggende del dio Zeus</vt:lpstr>
      <vt:lpstr>Presentazione standard di PowerPoint</vt:lpstr>
      <vt:lpstr>Ettore</vt:lpstr>
      <vt:lpstr>Storia del personaggio Ettore</vt:lpstr>
      <vt:lpstr>Presentazione standard di PowerPoint</vt:lpstr>
      <vt:lpstr>Andromaca</vt:lpstr>
      <vt:lpstr>Storia del personaggio Andromaca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MERLO0ZZO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Vittoria!</vt:lpstr>
      <vt:lpstr>Vittoria!</vt:lpstr>
      <vt:lpstr>Vittoria!</vt:lpstr>
      <vt:lpstr>Vittoria!</vt:lpstr>
      <vt:lpstr>Vittoria!</vt:lpstr>
      <vt:lpstr>Vittoria!</vt:lpstr>
      <vt:lpstr>Vittoria!</vt:lpstr>
      <vt:lpstr>Vittoria!</vt:lpstr>
      <vt:lpstr>Vittoria!</vt:lpstr>
      <vt:lpstr>Vittoria!</vt:lpstr>
      <vt:lpstr>Sconfitta…</vt:lpstr>
      <vt:lpstr>Sconfitta…</vt:lpstr>
      <vt:lpstr>Sconfitta…</vt:lpstr>
      <vt:lpstr>Sconfitta…</vt:lpstr>
      <vt:lpstr>Sconfitta…</vt:lpstr>
      <vt:lpstr>Sconfitta…</vt:lpstr>
      <vt:lpstr>Sconfitta…</vt:lpstr>
      <vt:lpstr>Sconfitta…</vt:lpstr>
      <vt:lpstr>Sconfitta…</vt:lpstr>
      <vt:lpstr>Sconfitta…</vt:lpstr>
      <vt:lpstr>GRAZIE PER AVER GIOCATO ALLA VERSIONE DEMO!</vt:lpstr>
      <vt:lpstr>Presentazione standard di PowerPoint</vt:lpstr>
    </vt:vector>
  </TitlesOfParts>
  <Manager>Sofia d'Atri</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homer;Sofia d'Atri</dc:creator>
  <cp:lastModifiedBy>bubi</cp:lastModifiedBy>
  <cp:revision>174</cp:revision>
  <dcterms:created xsi:type="dcterms:W3CDTF">2017-01-16T15:36:19Z</dcterms:created>
  <dcterms:modified xsi:type="dcterms:W3CDTF">2021-07-03T17:52:47Z</dcterms:modified>
  <cp:contentStatus>Finale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